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71" r:id="rId2"/>
    <p:sldId id="285" r:id="rId3"/>
    <p:sldId id="308" r:id="rId4"/>
    <p:sldId id="321" r:id="rId5"/>
    <p:sldId id="323" r:id="rId6"/>
    <p:sldId id="322" r:id="rId7"/>
    <p:sldId id="309" r:id="rId8"/>
    <p:sldId id="310" r:id="rId9"/>
    <p:sldId id="314" r:id="rId10"/>
    <p:sldId id="311" r:id="rId11"/>
    <p:sldId id="312" r:id="rId12"/>
    <p:sldId id="313" r:id="rId13"/>
    <p:sldId id="315" r:id="rId14"/>
    <p:sldId id="290" r:id="rId15"/>
    <p:sldId id="283" r:id="rId16"/>
    <p:sldId id="275" r:id="rId17"/>
    <p:sldId id="276" r:id="rId18"/>
    <p:sldId id="279" r:id="rId19"/>
    <p:sldId id="277" r:id="rId20"/>
    <p:sldId id="288" r:id="rId21"/>
    <p:sldId id="297" r:id="rId22"/>
    <p:sldId id="298" r:id="rId23"/>
    <p:sldId id="280" r:id="rId24"/>
    <p:sldId id="302" r:id="rId25"/>
    <p:sldId id="281" r:id="rId26"/>
    <p:sldId id="291" r:id="rId27"/>
    <p:sldId id="306" r:id="rId28"/>
    <p:sldId id="300" r:id="rId29"/>
    <p:sldId id="301" r:id="rId30"/>
    <p:sldId id="294" r:id="rId31"/>
    <p:sldId id="295" r:id="rId32"/>
    <p:sldId id="303" r:id="rId33"/>
    <p:sldId id="316" r:id="rId34"/>
    <p:sldId id="318" r:id="rId35"/>
    <p:sldId id="317" r:id="rId36"/>
    <p:sldId id="319" r:id="rId37"/>
    <p:sldId id="320" r:id="rId38"/>
    <p:sldId id="304" r:id="rId39"/>
    <p:sldId id="292" r:id="rId40"/>
    <p:sldId id="293" r:id="rId41"/>
    <p:sldId id="296" r:id="rId42"/>
    <p:sldId id="282" r:id="rId43"/>
    <p:sldId id="256" r:id="rId44"/>
    <p:sldId id="269" r:id="rId45"/>
    <p:sldId id="260" r:id="rId46"/>
    <p:sldId id="268" r:id="rId47"/>
    <p:sldId id="265" r:id="rId48"/>
    <p:sldId id="262" r:id="rId49"/>
    <p:sldId id="264" r:id="rId50"/>
    <p:sldId id="267"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73197"/>
  </p:normalViewPr>
  <p:slideViewPr>
    <p:cSldViewPr snapToGrid="0" snapToObjects="1">
      <p:cViewPr varScale="1">
        <p:scale>
          <a:sx n="92" d="100"/>
          <a:sy n="92" d="100"/>
        </p:scale>
        <p:origin x="856" y="176"/>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12" d="100"/>
          <a:sy n="112" d="100"/>
        </p:scale>
        <p:origin x="263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10.xml.rels><?xml version="1.0" encoding="UTF-8" standalone="yes"?>
<Relationships xmlns="http://schemas.openxmlformats.org/package/2006/relationships"><Relationship Id="rId1" Type="http://schemas.openxmlformats.org/officeDocument/2006/relationships/hyperlink" Target="https://www.theverge.com/2018/9/12/17849868/eu-internet-copyright-reform-article-11-13-approved" TargetMode="External"/></Relationships>
</file>

<file path=ppt/diagrams/_rels/data11.xml.rels><?xml version="1.0" encoding="UTF-8" standalone="yes"?>
<Relationships xmlns="http://schemas.openxmlformats.org/package/2006/relationships"><Relationship Id="rId2" Type="http://schemas.openxmlformats.org/officeDocument/2006/relationships/hyperlink" Target="https://www.theverge.com/2018/9/12/17849868/eu-internet-copyright-reform-article-11-13-approved" TargetMode="External"/><Relationship Id="rId1" Type="http://schemas.openxmlformats.org/officeDocument/2006/relationships/hyperlink" Target="https://qz.com/1387466/article-11-and-article-13-the-eu-copyright-law-that-could-overhaul-the-internet/" TargetMode="External"/></Relationships>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6.png"/><Relationship Id="rId7" Type="http://schemas.openxmlformats.org/officeDocument/2006/relationships/image" Target="../media/image24.png"/><Relationship Id="rId12" Type="http://schemas.openxmlformats.org/officeDocument/2006/relationships/image" Target="../media/image43.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7.svg"/><Relationship Id="rId9" Type="http://schemas.openxmlformats.org/officeDocument/2006/relationships/image" Target="../media/image40.png"/></Relationships>
</file>

<file path=ppt/diagrams/_rels/data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ata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theverge.com/2018/9/12/17849868/eu-internet-copyright-reform-article-11-13-approved" TargetMode="External"/></Relationships>
</file>

<file path=ppt/diagrams/_rels/drawing11.xml.rels><?xml version="1.0" encoding="UTF-8" standalone="yes"?>
<Relationships xmlns="http://schemas.openxmlformats.org/package/2006/relationships"><Relationship Id="rId2" Type="http://schemas.openxmlformats.org/officeDocument/2006/relationships/hyperlink" Target="https://www.theverge.com/2018/9/12/17849868/eu-internet-copyright-reform-article-11-13-approved" TargetMode="External"/><Relationship Id="rId1" Type="http://schemas.openxmlformats.org/officeDocument/2006/relationships/hyperlink" Target="https://qz.com/1387466/article-11-and-article-13-the-eu-copyright-law-that-could-overhaul-the-internet/"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36.png"/><Relationship Id="rId7" Type="http://schemas.openxmlformats.org/officeDocument/2006/relationships/image" Target="../media/image24.png"/><Relationship Id="rId12" Type="http://schemas.openxmlformats.org/officeDocument/2006/relationships/image" Target="../media/image43.svg"/><Relationship Id="rId2" Type="http://schemas.openxmlformats.org/officeDocument/2006/relationships/image" Target="../media/image35.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2.png"/><Relationship Id="rId5" Type="http://schemas.openxmlformats.org/officeDocument/2006/relationships/image" Target="../media/image38.png"/><Relationship Id="rId10" Type="http://schemas.openxmlformats.org/officeDocument/2006/relationships/image" Target="../media/image41.svg"/><Relationship Id="rId4" Type="http://schemas.openxmlformats.org/officeDocument/2006/relationships/image" Target="../media/image37.svg"/><Relationship Id="rId9" Type="http://schemas.openxmlformats.org/officeDocument/2006/relationships/image" Target="../media/image4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07659A-C799-4B13-837C-B1FEF44119AF}"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27B35BE1-1F3D-471B-807E-58BDAA5FA4FF}">
      <dgm:prSet/>
      <dgm:spPr/>
      <dgm:t>
        <a:bodyPr/>
        <a:lstStyle/>
        <a:p>
          <a:pPr>
            <a:defRPr cap="all"/>
          </a:pPr>
          <a:r>
            <a:rPr lang="en-US"/>
            <a:t>Check-in</a:t>
          </a:r>
        </a:p>
      </dgm:t>
    </dgm:pt>
    <dgm:pt modelId="{9CAC5F60-368B-4621-9AD7-9FFCB349BE29}" type="parTrans" cxnId="{7D689B1C-D87F-4856-B705-A830D884D155}">
      <dgm:prSet/>
      <dgm:spPr/>
      <dgm:t>
        <a:bodyPr/>
        <a:lstStyle/>
        <a:p>
          <a:endParaRPr lang="en-US"/>
        </a:p>
      </dgm:t>
    </dgm:pt>
    <dgm:pt modelId="{3E4C438E-2462-41B3-BA39-90DB9055170D}" type="sibTrans" cxnId="{7D689B1C-D87F-4856-B705-A830D884D155}">
      <dgm:prSet/>
      <dgm:spPr/>
      <dgm:t>
        <a:bodyPr/>
        <a:lstStyle/>
        <a:p>
          <a:endParaRPr lang="en-US"/>
        </a:p>
      </dgm:t>
    </dgm:pt>
    <dgm:pt modelId="{21DFB19F-7B48-4CF7-BF04-7470F3664451}">
      <dgm:prSet/>
      <dgm:spPr/>
      <dgm:t>
        <a:bodyPr/>
        <a:lstStyle/>
        <a:p>
          <a:pPr>
            <a:defRPr cap="all"/>
          </a:pPr>
          <a:r>
            <a:rPr lang="en-US"/>
            <a:t>Today in Socials</a:t>
          </a:r>
        </a:p>
      </dgm:t>
    </dgm:pt>
    <dgm:pt modelId="{D812D41D-8BED-473E-B099-01CB948925A1}" type="parTrans" cxnId="{6C45A57B-3726-4A9F-84F6-FF76D85E69C0}">
      <dgm:prSet/>
      <dgm:spPr/>
      <dgm:t>
        <a:bodyPr/>
        <a:lstStyle/>
        <a:p>
          <a:endParaRPr lang="en-US"/>
        </a:p>
      </dgm:t>
    </dgm:pt>
    <dgm:pt modelId="{13A8978C-3A94-46E5-A46B-AA4027B25109}" type="sibTrans" cxnId="{6C45A57B-3726-4A9F-84F6-FF76D85E69C0}">
      <dgm:prSet/>
      <dgm:spPr/>
      <dgm:t>
        <a:bodyPr/>
        <a:lstStyle/>
        <a:p>
          <a:endParaRPr lang="en-US"/>
        </a:p>
      </dgm:t>
    </dgm:pt>
    <dgm:pt modelId="{4837228F-2F81-427B-A6AC-B4CB72C962F3}">
      <dgm:prSet/>
      <dgm:spPr/>
      <dgm:t>
        <a:bodyPr/>
        <a:lstStyle/>
        <a:p>
          <a:pPr>
            <a:defRPr cap="all"/>
          </a:pPr>
          <a:r>
            <a:rPr lang="en-US" dirty="0"/>
            <a:t>Copyright lecture</a:t>
          </a:r>
        </a:p>
      </dgm:t>
    </dgm:pt>
    <dgm:pt modelId="{F22591E6-807B-42B0-8F3C-45F357BAE4A9}" type="parTrans" cxnId="{3A6D64DF-A641-4C10-A746-EAE198D0E097}">
      <dgm:prSet/>
      <dgm:spPr/>
      <dgm:t>
        <a:bodyPr/>
        <a:lstStyle/>
        <a:p>
          <a:endParaRPr lang="en-US"/>
        </a:p>
      </dgm:t>
    </dgm:pt>
    <dgm:pt modelId="{963EF0FA-5FD6-4056-A1B5-7B4EC15CC9B9}" type="sibTrans" cxnId="{3A6D64DF-A641-4C10-A746-EAE198D0E097}">
      <dgm:prSet/>
      <dgm:spPr/>
      <dgm:t>
        <a:bodyPr/>
        <a:lstStyle/>
        <a:p>
          <a:endParaRPr lang="en-US"/>
        </a:p>
      </dgm:t>
    </dgm:pt>
    <dgm:pt modelId="{983F3A90-2C8F-4163-A5B4-E717A3C17DF9}">
      <dgm:prSet/>
      <dgm:spPr/>
      <dgm:t>
        <a:bodyPr/>
        <a:lstStyle/>
        <a:p>
          <a:pPr>
            <a:defRPr cap="all"/>
          </a:pPr>
          <a:r>
            <a:rPr lang="en-US" dirty="0"/>
            <a:t>Break</a:t>
          </a:r>
        </a:p>
      </dgm:t>
    </dgm:pt>
    <dgm:pt modelId="{C71CA482-CC73-4918-BFD9-3F7F0A4BAC6B}" type="parTrans" cxnId="{1B4B56BA-E1D3-4B24-8FF3-7411C7751B73}">
      <dgm:prSet/>
      <dgm:spPr/>
      <dgm:t>
        <a:bodyPr/>
        <a:lstStyle/>
        <a:p>
          <a:endParaRPr lang="en-US"/>
        </a:p>
      </dgm:t>
    </dgm:pt>
    <dgm:pt modelId="{5698A56A-3587-4F57-A1A8-B2A5557AEB4E}" type="sibTrans" cxnId="{1B4B56BA-E1D3-4B24-8FF3-7411C7751B73}">
      <dgm:prSet/>
      <dgm:spPr/>
      <dgm:t>
        <a:bodyPr/>
        <a:lstStyle/>
        <a:p>
          <a:endParaRPr lang="en-US"/>
        </a:p>
      </dgm:t>
    </dgm:pt>
    <dgm:pt modelId="{C5B4A116-D31E-0D41-BE97-CC77951E2A99}">
      <dgm:prSet/>
      <dgm:spPr/>
      <dgm:t>
        <a:bodyPr/>
        <a:lstStyle/>
        <a:p>
          <a:pPr>
            <a:defRPr cap="all"/>
          </a:pPr>
          <a:r>
            <a:rPr lang="en-US" dirty="0"/>
            <a:t>AI Activity</a:t>
          </a:r>
        </a:p>
      </dgm:t>
    </dgm:pt>
    <dgm:pt modelId="{B21692C3-5702-C647-965E-F7741E143C9D}" type="parTrans" cxnId="{7717DA2B-6054-9845-A8A3-880593D8BDC0}">
      <dgm:prSet/>
      <dgm:spPr/>
      <dgm:t>
        <a:bodyPr/>
        <a:lstStyle/>
        <a:p>
          <a:endParaRPr lang="en-US"/>
        </a:p>
      </dgm:t>
    </dgm:pt>
    <dgm:pt modelId="{82603820-FA35-0348-B930-F7938887C048}" type="sibTrans" cxnId="{7717DA2B-6054-9845-A8A3-880593D8BDC0}">
      <dgm:prSet/>
      <dgm:spPr/>
      <dgm:t>
        <a:bodyPr/>
        <a:lstStyle/>
        <a:p>
          <a:endParaRPr lang="en-US"/>
        </a:p>
      </dgm:t>
    </dgm:pt>
    <dgm:pt modelId="{BA6B118D-A73E-AF43-8023-CB03BB9F7A64}">
      <dgm:prSet/>
      <dgm:spPr/>
      <dgm:t>
        <a:bodyPr/>
        <a:lstStyle/>
        <a:p>
          <a:r>
            <a:rPr lang="en-US" dirty="0"/>
            <a:t>FEEDBACK</a:t>
          </a:r>
        </a:p>
      </dgm:t>
    </dgm:pt>
    <dgm:pt modelId="{CF01F4E7-B3DB-8F47-A4FF-C1151710A97A}" type="parTrans" cxnId="{C27EBCA2-8AA3-8D48-87FD-7A1034FFD6EE}">
      <dgm:prSet/>
      <dgm:spPr/>
      <dgm:t>
        <a:bodyPr/>
        <a:lstStyle/>
        <a:p>
          <a:endParaRPr lang="en-US"/>
        </a:p>
      </dgm:t>
    </dgm:pt>
    <dgm:pt modelId="{03A41FAE-15FE-254A-82D2-BD2D4D8901D8}" type="sibTrans" cxnId="{C27EBCA2-8AA3-8D48-87FD-7A1034FFD6EE}">
      <dgm:prSet/>
      <dgm:spPr/>
      <dgm:t>
        <a:bodyPr/>
        <a:lstStyle/>
        <a:p>
          <a:endParaRPr lang="en-US"/>
        </a:p>
      </dgm:t>
    </dgm:pt>
    <dgm:pt modelId="{5F7AB323-32B7-F548-8CC9-08DB1617C72B}">
      <dgm:prSet/>
      <dgm:spPr/>
      <dgm:t>
        <a:bodyPr/>
        <a:lstStyle/>
        <a:p>
          <a:r>
            <a:rPr lang="en-US" dirty="0"/>
            <a:t>WEBSITE CRITIQUE</a:t>
          </a:r>
        </a:p>
      </dgm:t>
    </dgm:pt>
    <dgm:pt modelId="{DF89A095-7A54-E748-99C1-B1CFA7BE6616}" type="parTrans" cxnId="{4B8FBDF5-02A2-B142-833B-274A979A65F0}">
      <dgm:prSet/>
      <dgm:spPr/>
      <dgm:t>
        <a:bodyPr/>
        <a:lstStyle/>
        <a:p>
          <a:endParaRPr lang="en-US"/>
        </a:p>
      </dgm:t>
    </dgm:pt>
    <dgm:pt modelId="{244D57A9-69A5-0549-897B-98F09861D378}" type="sibTrans" cxnId="{4B8FBDF5-02A2-B142-833B-274A979A65F0}">
      <dgm:prSet/>
      <dgm:spPr/>
      <dgm:t>
        <a:bodyPr/>
        <a:lstStyle/>
        <a:p>
          <a:endParaRPr lang="en-US"/>
        </a:p>
      </dgm:t>
    </dgm:pt>
    <dgm:pt modelId="{4508F72E-A30F-F046-8BDF-CDFD74EDC957}">
      <dgm:prSet/>
      <dgm:spPr/>
      <dgm:t>
        <a:bodyPr/>
        <a:lstStyle/>
        <a:p>
          <a:r>
            <a:rPr lang="en-US" dirty="0"/>
            <a:t>KATELYN PRESENTATION</a:t>
          </a:r>
        </a:p>
      </dgm:t>
    </dgm:pt>
    <dgm:pt modelId="{E3C9ED62-A123-F64E-8F0D-3F8B68E6B250}" type="parTrans" cxnId="{EF3FABB3-767C-D741-9EA5-6F572F21296D}">
      <dgm:prSet/>
      <dgm:spPr/>
      <dgm:t>
        <a:bodyPr/>
        <a:lstStyle/>
        <a:p>
          <a:endParaRPr lang="en-US"/>
        </a:p>
      </dgm:t>
    </dgm:pt>
    <dgm:pt modelId="{2A71571A-582A-ED46-B031-6DF83E4EE301}" type="sibTrans" cxnId="{EF3FABB3-767C-D741-9EA5-6F572F21296D}">
      <dgm:prSet/>
      <dgm:spPr/>
      <dgm:t>
        <a:bodyPr/>
        <a:lstStyle/>
        <a:p>
          <a:endParaRPr lang="en-US"/>
        </a:p>
      </dgm:t>
    </dgm:pt>
    <dgm:pt modelId="{F08B262F-489F-7A4E-828B-8162EB0632E6}" type="pres">
      <dgm:prSet presAssocID="{4007659A-C799-4B13-837C-B1FEF44119AF}" presName="vert0" presStyleCnt="0">
        <dgm:presLayoutVars>
          <dgm:dir/>
          <dgm:animOne val="branch"/>
          <dgm:animLvl val="lvl"/>
        </dgm:presLayoutVars>
      </dgm:prSet>
      <dgm:spPr/>
    </dgm:pt>
    <dgm:pt modelId="{0E81C73C-9EA0-5149-ADE2-1A165D8E7BFF}" type="pres">
      <dgm:prSet presAssocID="{27B35BE1-1F3D-471B-807E-58BDAA5FA4FF}" presName="thickLine" presStyleLbl="alignNode1" presStyleIdx="0" presStyleCnt="8"/>
      <dgm:spPr/>
    </dgm:pt>
    <dgm:pt modelId="{7623779A-F995-F549-9D34-507701503E08}" type="pres">
      <dgm:prSet presAssocID="{27B35BE1-1F3D-471B-807E-58BDAA5FA4FF}" presName="horz1" presStyleCnt="0"/>
      <dgm:spPr/>
    </dgm:pt>
    <dgm:pt modelId="{34B1ABA9-8E5F-1D49-93FD-2C03F84E9D29}" type="pres">
      <dgm:prSet presAssocID="{27B35BE1-1F3D-471B-807E-58BDAA5FA4FF}" presName="tx1" presStyleLbl="revTx" presStyleIdx="0" presStyleCnt="8"/>
      <dgm:spPr/>
    </dgm:pt>
    <dgm:pt modelId="{7A90FD29-5E53-E644-AE76-7938947D7DC9}" type="pres">
      <dgm:prSet presAssocID="{27B35BE1-1F3D-471B-807E-58BDAA5FA4FF}" presName="vert1" presStyleCnt="0"/>
      <dgm:spPr/>
    </dgm:pt>
    <dgm:pt modelId="{ED9899B6-6CE1-B44E-9920-8F84DD55E342}" type="pres">
      <dgm:prSet presAssocID="{21DFB19F-7B48-4CF7-BF04-7470F3664451}" presName="thickLine" presStyleLbl="alignNode1" presStyleIdx="1" presStyleCnt="8"/>
      <dgm:spPr/>
    </dgm:pt>
    <dgm:pt modelId="{265C17FB-4186-7F44-BF48-A468D1E93BB2}" type="pres">
      <dgm:prSet presAssocID="{21DFB19F-7B48-4CF7-BF04-7470F3664451}" presName="horz1" presStyleCnt="0"/>
      <dgm:spPr/>
    </dgm:pt>
    <dgm:pt modelId="{FA462BC5-F35B-6743-9AB6-5415D2C0A836}" type="pres">
      <dgm:prSet presAssocID="{21DFB19F-7B48-4CF7-BF04-7470F3664451}" presName="tx1" presStyleLbl="revTx" presStyleIdx="1" presStyleCnt="8"/>
      <dgm:spPr/>
    </dgm:pt>
    <dgm:pt modelId="{78F7D847-C38E-304E-BDF9-E25722CAE57A}" type="pres">
      <dgm:prSet presAssocID="{21DFB19F-7B48-4CF7-BF04-7470F3664451}" presName="vert1" presStyleCnt="0"/>
      <dgm:spPr/>
    </dgm:pt>
    <dgm:pt modelId="{0353D728-0EB7-4643-AED4-D08FB7C29353}" type="pres">
      <dgm:prSet presAssocID="{BA6B118D-A73E-AF43-8023-CB03BB9F7A64}" presName="thickLine" presStyleLbl="alignNode1" presStyleIdx="2" presStyleCnt="8"/>
      <dgm:spPr/>
    </dgm:pt>
    <dgm:pt modelId="{6946C99F-94F0-8846-8FB7-15C10B74E1FD}" type="pres">
      <dgm:prSet presAssocID="{BA6B118D-A73E-AF43-8023-CB03BB9F7A64}" presName="horz1" presStyleCnt="0"/>
      <dgm:spPr/>
    </dgm:pt>
    <dgm:pt modelId="{2787B184-AA1A-0943-8ED3-36D2A5FE65CF}" type="pres">
      <dgm:prSet presAssocID="{BA6B118D-A73E-AF43-8023-CB03BB9F7A64}" presName="tx1" presStyleLbl="revTx" presStyleIdx="2" presStyleCnt="8"/>
      <dgm:spPr/>
    </dgm:pt>
    <dgm:pt modelId="{3F9A9714-1E91-E941-BE19-7A598AB41C09}" type="pres">
      <dgm:prSet presAssocID="{BA6B118D-A73E-AF43-8023-CB03BB9F7A64}" presName="vert1" presStyleCnt="0"/>
      <dgm:spPr/>
    </dgm:pt>
    <dgm:pt modelId="{2EB1A239-3E43-DE44-B0A4-9F12E95DE100}" type="pres">
      <dgm:prSet presAssocID="{5F7AB323-32B7-F548-8CC9-08DB1617C72B}" presName="thickLine" presStyleLbl="alignNode1" presStyleIdx="3" presStyleCnt="8"/>
      <dgm:spPr/>
    </dgm:pt>
    <dgm:pt modelId="{DBE76AEE-2A8E-E342-B00A-5B3EE6964B81}" type="pres">
      <dgm:prSet presAssocID="{5F7AB323-32B7-F548-8CC9-08DB1617C72B}" presName="horz1" presStyleCnt="0"/>
      <dgm:spPr/>
    </dgm:pt>
    <dgm:pt modelId="{E377C30F-4918-6249-BA3D-5F7C982F6B37}" type="pres">
      <dgm:prSet presAssocID="{5F7AB323-32B7-F548-8CC9-08DB1617C72B}" presName="tx1" presStyleLbl="revTx" presStyleIdx="3" presStyleCnt="8"/>
      <dgm:spPr/>
    </dgm:pt>
    <dgm:pt modelId="{DDFE4C9D-B7CC-D54A-9B28-C1FC87C46448}" type="pres">
      <dgm:prSet presAssocID="{5F7AB323-32B7-F548-8CC9-08DB1617C72B}" presName="vert1" presStyleCnt="0"/>
      <dgm:spPr/>
    </dgm:pt>
    <dgm:pt modelId="{ECAD029B-B8CE-F94E-9BF7-1F6FDCBF93C6}" type="pres">
      <dgm:prSet presAssocID="{4508F72E-A30F-F046-8BDF-CDFD74EDC957}" presName="thickLine" presStyleLbl="alignNode1" presStyleIdx="4" presStyleCnt="8"/>
      <dgm:spPr/>
    </dgm:pt>
    <dgm:pt modelId="{7DF4295F-D764-994A-BFCD-985B3371F97E}" type="pres">
      <dgm:prSet presAssocID="{4508F72E-A30F-F046-8BDF-CDFD74EDC957}" presName="horz1" presStyleCnt="0"/>
      <dgm:spPr/>
    </dgm:pt>
    <dgm:pt modelId="{E3F61CE5-1536-5749-BB58-A6AE0615D9B2}" type="pres">
      <dgm:prSet presAssocID="{4508F72E-A30F-F046-8BDF-CDFD74EDC957}" presName="tx1" presStyleLbl="revTx" presStyleIdx="4" presStyleCnt="8" custLinFactNeighborY="-1090"/>
      <dgm:spPr/>
    </dgm:pt>
    <dgm:pt modelId="{CF2676D4-1024-C44F-B946-7DCB78AC28C2}" type="pres">
      <dgm:prSet presAssocID="{4508F72E-A30F-F046-8BDF-CDFD74EDC957}" presName="vert1" presStyleCnt="0"/>
      <dgm:spPr/>
    </dgm:pt>
    <dgm:pt modelId="{52075E6B-E349-B340-BD08-34A9C8017438}" type="pres">
      <dgm:prSet presAssocID="{983F3A90-2C8F-4163-A5B4-E717A3C17DF9}" presName="thickLine" presStyleLbl="alignNode1" presStyleIdx="5" presStyleCnt="8"/>
      <dgm:spPr/>
    </dgm:pt>
    <dgm:pt modelId="{21966B2E-400F-774F-8A7A-CFD429128136}" type="pres">
      <dgm:prSet presAssocID="{983F3A90-2C8F-4163-A5B4-E717A3C17DF9}" presName="horz1" presStyleCnt="0"/>
      <dgm:spPr/>
    </dgm:pt>
    <dgm:pt modelId="{ADCE6EF2-52D9-CA44-B111-0DF9FE93A8CD}" type="pres">
      <dgm:prSet presAssocID="{983F3A90-2C8F-4163-A5B4-E717A3C17DF9}" presName="tx1" presStyleLbl="revTx" presStyleIdx="5" presStyleCnt="8"/>
      <dgm:spPr/>
    </dgm:pt>
    <dgm:pt modelId="{67F71530-3C76-1044-B519-ED553164677F}" type="pres">
      <dgm:prSet presAssocID="{983F3A90-2C8F-4163-A5B4-E717A3C17DF9}" presName="vert1" presStyleCnt="0"/>
      <dgm:spPr/>
    </dgm:pt>
    <dgm:pt modelId="{CE624392-7668-A04A-A652-42E4258DE508}" type="pres">
      <dgm:prSet presAssocID="{4837228F-2F81-427B-A6AC-B4CB72C962F3}" presName="thickLine" presStyleLbl="alignNode1" presStyleIdx="6" presStyleCnt="8"/>
      <dgm:spPr/>
    </dgm:pt>
    <dgm:pt modelId="{E50ECFF4-3AFF-A347-BFDE-6F6D1833A3A6}" type="pres">
      <dgm:prSet presAssocID="{4837228F-2F81-427B-A6AC-B4CB72C962F3}" presName="horz1" presStyleCnt="0"/>
      <dgm:spPr/>
    </dgm:pt>
    <dgm:pt modelId="{E50C9F0E-5407-5D4C-9520-42B7FF45BB27}" type="pres">
      <dgm:prSet presAssocID="{4837228F-2F81-427B-A6AC-B4CB72C962F3}" presName="tx1" presStyleLbl="revTx" presStyleIdx="6" presStyleCnt="8"/>
      <dgm:spPr/>
    </dgm:pt>
    <dgm:pt modelId="{5259CC08-EA08-2D4F-98AD-DAC36A452177}" type="pres">
      <dgm:prSet presAssocID="{4837228F-2F81-427B-A6AC-B4CB72C962F3}" presName="vert1" presStyleCnt="0"/>
      <dgm:spPr/>
    </dgm:pt>
    <dgm:pt modelId="{E9E39077-AA8B-3D4B-AEA6-6112DC3C1125}" type="pres">
      <dgm:prSet presAssocID="{C5B4A116-D31E-0D41-BE97-CC77951E2A99}" presName="thickLine" presStyleLbl="alignNode1" presStyleIdx="7" presStyleCnt="8"/>
      <dgm:spPr/>
    </dgm:pt>
    <dgm:pt modelId="{8E1183D9-4E1D-2D45-9B79-20D5FD054CF2}" type="pres">
      <dgm:prSet presAssocID="{C5B4A116-D31E-0D41-BE97-CC77951E2A99}" presName="horz1" presStyleCnt="0"/>
      <dgm:spPr/>
    </dgm:pt>
    <dgm:pt modelId="{27722B20-26BA-A342-A59E-E876E96F85D0}" type="pres">
      <dgm:prSet presAssocID="{C5B4A116-D31E-0D41-BE97-CC77951E2A99}" presName="tx1" presStyleLbl="revTx" presStyleIdx="7" presStyleCnt="8"/>
      <dgm:spPr/>
    </dgm:pt>
    <dgm:pt modelId="{48FB4837-1FD4-E448-B0A5-3BF329910400}" type="pres">
      <dgm:prSet presAssocID="{C5B4A116-D31E-0D41-BE97-CC77951E2A99}" presName="vert1" presStyleCnt="0"/>
      <dgm:spPr/>
    </dgm:pt>
  </dgm:ptLst>
  <dgm:cxnLst>
    <dgm:cxn modelId="{15350016-A99A-864B-9445-793E5F0389BE}" type="presOf" srcId="{4007659A-C799-4B13-837C-B1FEF44119AF}" destId="{F08B262F-489F-7A4E-828B-8162EB0632E6}" srcOrd="0" destOrd="0" presId="urn:microsoft.com/office/officeart/2008/layout/LinedList"/>
    <dgm:cxn modelId="{7D689B1C-D87F-4856-B705-A830D884D155}" srcId="{4007659A-C799-4B13-837C-B1FEF44119AF}" destId="{27B35BE1-1F3D-471B-807E-58BDAA5FA4FF}" srcOrd="0" destOrd="0" parTransId="{9CAC5F60-368B-4621-9AD7-9FFCB349BE29}" sibTransId="{3E4C438E-2462-41B3-BA39-90DB9055170D}"/>
    <dgm:cxn modelId="{7717DA2B-6054-9845-A8A3-880593D8BDC0}" srcId="{4007659A-C799-4B13-837C-B1FEF44119AF}" destId="{C5B4A116-D31E-0D41-BE97-CC77951E2A99}" srcOrd="7" destOrd="0" parTransId="{B21692C3-5702-C647-965E-F7741E143C9D}" sibTransId="{82603820-FA35-0348-B930-F7938887C048}"/>
    <dgm:cxn modelId="{EF99A83E-91E5-964B-9C89-CF65B479EED3}" type="presOf" srcId="{983F3A90-2C8F-4163-A5B4-E717A3C17DF9}" destId="{ADCE6EF2-52D9-CA44-B111-0DF9FE93A8CD}" srcOrd="0" destOrd="0" presId="urn:microsoft.com/office/officeart/2008/layout/LinedList"/>
    <dgm:cxn modelId="{4EB97A4F-8133-9C45-8284-F1395D6973A6}" type="presOf" srcId="{21DFB19F-7B48-4CF7-BF04-7470F3664451}" destId="{FA462BC5-F35B-6743-9AB6-5415D2C0A836}" srcOrd="0" destOrd="0" presId="urn:microsoft.com/office/officeart/2008/layout/LinedList"/>
    <dgm:cxn modelId="{FBA2E94F-3E4A-594F-A122-C905A5E89930}" type="presOf" srcId="{4508F72E-A30F-F046-8BDF-CDFD74EDC957}" destId="{E3F61CE5-1536-5749-BB58-A6AE0615D9B2}" srcOrd="0" destOrd="0" presId="urn:microsoft.com/office/officeart/2008/layout/LinedList"/>
    <dgm:cxn modelId="{6C45A57B-3726-4A9F-84F6-FF76D85E69C0}" srcId="{4007659A-C799-4B13-837C-B1FEF44119AF}" destId="{21DFB19F-7B48-4CF7-BF04-7470F3664451}" srcOrd="1" destOrd="0" parTransId="{D812D41D-8BED-473E-B099-01CB948925A1}" sibTransId="{13A8978C-3A94-46E5-A46B-AA4027B25109}"/>
    <dgm:cxn modelId="{CEA21987-089E-4F4D-B0D9-90073B4AA354}" type="presOf" srcId="{5F7AB323-32B7-F548-8CC9-08DB1617C72B}" destId="{E377C30F-4918-6249-BA3D-5F7C982F6B37}" srcOrd="0" destOrd="0" presId="urn:microsoft.com/office/officeart/2008/layout/LinedList"/>
    <dgm:cxn modelId="{99A7B788-F6A4-5C44-84AD-1F58713E0047}" type="presOf" srcId="{27B35BE1-1F3D-471B-807E-58BDAA5FA4FF}" destId="{34B1ABA9-8E5F-1D49-93FD-2C03F84E9D29}" srcOrd="0" destOrd="0" presId="urn:microsoft.com/office/officeart/2008/layout/LinedList"/>
    <dgm:cxn modelId="{C370829E-0D7B-2842-9616-AC3273A89E2F}" type="presOf" srcId="{C5B4A116-D31E-0D41-BE97-CC77951E2A99}" destId="{27722B20-26BA-A342-A59E-E876E96F85D0}" srcOrd="0" destOrd="0" presId="urn:microsoft.com/office/officeart/2008/layout/LinedList"/>
    <dgm:cxn modelId="{C27EBCA2-8AA3-8D48-87FD-7A1034FFD6EE}" srcId="{4007659A-C799-4B13-837C-B1FEF44119AF}" destId="{BA6B118D-A73E-AF43-8023-CB03BB9F7A64}" srcOrd="2" destOrd="0" parTransId="{CF01F4E7-B3DB-8F47-A4FF-C1151710A97A}" sibTransId="{03A41FAE-15FE-254A-82D2-BD2D4D8901D8}"/>
    <dgm:cxn modelId="{EF3FABB3-767C-D741-9EA5-6F572F21296D}" srcId="{4007659A-C799-4B13-837C-B1FEF44119AF}" destId="{4508F72E-A30F-F046-8BDF-CDFD74EDC957}" srcOrd="4" destOrd="0" parTransId="{E3C9ED62-A123-F64E-8F0D-3F8B68E6B250}" sibTransId="{2A71571A-582A-ED46-B031-6DF83E4EE301}"/>
    <dgm:cxn modelId="{1B4B56BA-E1D3-4B24-8FF3-7411C7751B73}" srcId="{4007659A-C799-4B13-837C-B1FEF44119AF}" destId="{983F3A90-2C8F-4163-A5B4-E717A3C17DF9}" srcOrd="5" destOrd="0" parTransId="{C71CA482-CC73-4918-BFD9-3F7F0A4BAC6B}" sibTransId="{5698A56A-3587-4F57-A1A8-B2A5557AEB4E}"/>
    <dgm:cxn modelId="{6F425BCE-7182-D045-9576-F604E14ADC3C}" type="presOf" srcId="{4837228F-2F81-427B-A6AC-B4CB72C962F3}" destId="{E50C9F0E-5407-5D4C-9520-42B7FF45BB27}" srcOrd="0" destOrd="0" presId="urn:microsoft.com/office/officeart/2008/layout/LinedList"/>
    <dgm:cxn modelId="{D2497FDD-5EE8-4546-875A-65C3D061BB28}" type="presOf" srcId="{BA6B118D-A73E-AF43-8023-CB03BB9F7A64}" destId="{2787B184-AA1A-0943-8ED3-36D2A5FE65CF}" srcOrd="0" destOrd="0" presId="urn:microsoft.com/office/officeart/2008/layout/LinedList"/>
    <dgm:cxn modelId="{3A6D64DF-A641-4C10-A746-EAE198D0E097}" srcId="{4007659A-C799-4B13-837C-B1FEF44119AF}" destId="{4837228F-2F81-427B-A6AC-B4CB72C962F3}" srcOrd="6" destOrd="0" parTransId="{F22591E6-807B-42B0-8F3C-45F357BAE4A9}" sibTransId="{963EF0FA-5FD6-4056-A1B5-7B4EC15CC9B9}"/>
    <dgm:cxn modelId="{4B8FBDF5-02A2-B142-833B-274A979A65F0}" srcId="{4007659A-C799-4B13-837C-B1FEF44119AF}" destId="{5F7AB323-32B7-F548-8CC9-08DB1617C72B}" srcOrd="3" destOrd="0" parTransId="{DF89A095-7A54-E748-99C1-B1CFA7BE6616}" sibTransId="{244D57A9-69A5-0549-897B-98F09861D378}"/>
    <dgm:cxn modelId="{3268AA4B-3F79-4C4C-BD77-2460C94FA435}" type="presParOf" srcId="{F08B262F-489F-7A4E-828B-8162EB0632E6}" destId="{0E81C73C-9EA0-5149-ADE2-1A165D8E7BFF}" srcOrd="0" destOrd="0" presId="urn:microsoft.com/office/officeart/2008/layout/LinedList"/>
    <dgm:cxn modelId="{8D8E7959-F5C9-C140-9E64-46E49E7A4817}" type="presParOf" srcId="{F08B262F-489F-7A4E-828B-8162EB0632E6}" destId="{7623779A-F995-F549-9D34-507701503E08}" srcOrd="1" destOrd="0" presId="urn:microsoft.com/office/officeart/2008/layout/LinedList"/>
    <dgm:cxn modelId="{192AD862-E467-A645-875F-AEA23D712215}" type="presParOf" srcId="{7623779A-F995-F549-9D34-507701503E08}" destId="{34B1ABA9-8E5F-1D49-93FD-2C03F84E9D29}" srcOrd="0" destOrd="0" presId="urn:microsoft.com/office/officeart/2008/layout/LinedList"/>
    <dgm:cxn modelId="{FF42B105-F782-224D-A188-765F56D14193}" type="presParOf" srcId="{7623779A-F995-F549-9D34-507701503E08}" destId="{7A90FD29-5E53-E644-AE76-7938947D7DC9}" srcOrd="1" destOrd="0" presId="urn:microsoft.com/office/officeart/2008/layout/LinedList"/>
    <dgm:cxn modelId="{7ACEDC0F-0D8C-034F-A3CD-863E4BF650CB}" type="presParOf" srcId="{F08B262F-489F-7A4E-828B-8162EB0632E6}" destId="{ED9899B6-6CE1-B44E-9920-8F84DD55E342}" srcOrd="2" destOrd="0" presId="urn:microsoft.com/office/officeart/2008/layout/LinedList"/>
    <dgm:cxn modelId="{7452BEFD-B90E-7E47-AE48-5446754219C0}" type="presParOf" srcId="{F08B262F-489F-7A4E-828B-8162EB0632E6}" destId="{265C17FB-4186-7F44-BF48-A468D1E93BB2}" srcOrd="3" destOrd="0" presId="urn:microsoft.com/office/officeart/2008/layout/LinedList"/>
    <dgm:cxn modelId="{9C36E540-86C6-CF4A-8483-CCD6309CC0A6}" type="presParOf" srcId="{265C17FB-4186-7F44-BF48-A468D1E93BB2}" destId="{FA462BC5-F35B-6743-9AB6-5415D2C0A836}" srcOrd="0" destOrd="0" presId="urn:microsoft.com/office/officeart/2008/layout/LinedList"/>
    <dgm:cxn modelId="{EBAB38DB-1799-0142-87D8-269720D4CD0D}" type="presParOf" srcId="{265C17FB-4186-7F44-BF48-A468D1E93BB2}" destId="{78F7D847-C38E-304E-BDF9-E25722CAE57A}" srcOrd="1" destOrd="0" presId="urn:microsoft.com/office/officeart/2008/layout/LinedList"/>
    <dgm:cxn modelId="{D3EC610E-4F91-B64A-B851-12F1AE5E3EE3}" type="presParOf" srcId="{F08B262F-489F-7A4E-828B-8162EB0632E6}" destId="{0353D728-0EB7-4643-AED4-D08FB7C29353}" srcOrd="4" destOrd="0" presId="urn:microsoft.com/office/officeart/2008/layout/LinedList"/>
    <dgm:cxn modelId="{C868D3A4-D524-5145-80A3-0B9CD0D67134}" type="presParOf" srcId="{F08B262F-489F-7A4E-828B-8162EB0632E6}" destId="{6946C99F-94F0-8846-8FB7-15C10B74E1FD}" srcOrd="5" destOrd="0" presId="urn:microsoft.com/office/officeart/2008/layout/LinedList"/>
    <dgm:cxn modelId="{FFC78D9B-8776-D848-855C-34C5A93DE09E}" type="presParOf" srcId="{6946C99F-94F0-8846-8FB7-15C10B74E1FD}" destId="{2787B184-AA1A-0943-8ED3-36D2A5FE65CF}" srcOrd="0" destOrd="0" presId="urn:microsoft.com/office/officeart/2008/layout/LinedList"/>
    <dgm:cxn modelId="{DD5EF222-A59C-7A45-AF09-D2CD79D7F334}" type="presParOf" srcId="{6946C99F-94F0-8846-8FB7-15C10B74E1FD}" destId="{3F9A9714-1E91-E941-BE19-7A598AB41C09}" srcOrd="1" destOrd="0" presId="urn:microsoft.com/office/officeart/2008/layout/LinedList"/>
    <dgm:cxn modelId="{3CA8B324-A274-694C-883B-A56FB66A611B}" type="presParOf" srcId="{F08B262F-489F-7A4E-828B-8162EB0632E6}" destId="{2EB1A239-3E43-DE44-B0A4-9F12E95DE100}" srcOrd="6" destOrd="0" presId="urn:microsoft.com/office/officeart/2008/layout/LinedList"/>
    <dgm:cxn modelId="{71712CD2-434A-9F40-A947-16FDA0625243}" type="presParOf" srcId="{F08B262F-489F-7A4E-828B-8162EB0632E6}" destId="{DBE76AEE-2A8E-E342-B00A-5B3EE6964B81}" srcOrd="7" destOrd="0" presId="urn:microsoft.com/office/officeart/2008/layout/LinedList"/>
    <dgm:cxn modelId="{B5CD12D8-64A6-A448-AADD-10480119F609}" type="presParOf" srcId="{DBE76AEE-2A8E-E342-B00A-5B3EE6964B81}" destId="{E377C30F-4918-6249-BA3D-5F7C982F6B37}" srcOrd="0" destOrd="0" presId="urn:microsoft.com/office/officeart/2008/layout/LinedList"/>
    <dgm:cxn modelId="{DB7A0DEA-FA76-F44F-81C4-4B3DB7A62002}" type="presParOf" srcId="{DBE76AEE-2A8E-E342-B00A-5B3EE6964B81}" destId="{DDFE4C9D-B7CC-D54A-9B28-C1FC87C46448}" srcOrd="1" destOrd="0" presId="urn:microsoft.com/office/officeart/2008/layout/LinedList"/>
    <dgm:cxn modelId="{1C439262-E857-7446-B61A-598290EA1F5C}" type="presParOf" srcId="{F08B262F-489F-7A4E-828B-8162EB0632E6}" destId="{ECAD029B-B8CE-F94E-9BF7-1F6FDCBF93C6}" srcOrd="8" destOrd="0" presId="urn:microsoft.com/office/officeart/2008/layout/LinedList"/>
    <dgm:cxn modelId="{4A9E1E3E-68F4-014E-BC6A-B9D38D058CBB}" type="presParOf" srcId="{F08B262F-489F-7A4E-828B-8162EB0632E6}" destId="{7DF4295F-D764-994A-BFCD-985B3371F97E}" srcOrd="9" destOrd="0" presId="urn:microsoft.com/office/officeart/2008/layout/LinedList"/>
    <dgm:cxn modelId="{2699F704-32C7-A341-85CA-B559D4D4E1D6}" type="presParOf" srcId="{7DF4295F-D764-994A-BFCD-985B3371F97E}" destId="{E3F61CE5-1536-5749-BB58-A6AE0615D9B2}" srcOrd="0" destOrd="0" presId="urn:microsoft.com/office/officeart/2008/layout/LinedList"/>
    <dgm:cxn modelId="{B03316F1-3861-894B-A4F7-AF01A2D0164D}" type="presParOf" srcId="{7DF4295F-D764-994A-BFCD-985B3371F97E}" destId="{CF2676D4-1024-C44F-B946-7DCB78AC28C2}" srcOrd="1" destOrd="0" presId="urn:microsoft.com/office/officeart/2008/layout/LinedList"/>
    <dgm:cxn modelId="{238DA367-4E52-5147-BF62-B118ED72F556}" type="presParOf" srcId="{F08B262F-489F-7A4E-828B-8162EB0632E6}" destId="{52075E6B-E349-B340-BD08-34A9C8017438}" srcOrd="10" destOrd="0" presId="urn:microsoft.com/office/officeart/2008/layout/LinedList"/>
    <dgm:cxn modelId="{8F5EE034-70C9-AB4B-8BA2-16F0192F6527}" type="presParOf" srcId="{F08B262F-489F-7A4E-828B-8162EB0632E6}" destId="{21966B2E-400F-774F-8A7A-CFD429128136}" srcOrd="11" destOrd="0" presId="urn:microsoft.com/office/officeart/2008/layout/LinedList"/>
    <dgm:cxn modelId="{F9099A05-B0E3-854F-94FF-D5840A5A9BFB}" type="presParOf" srcId="{21966B2E-400F-774F-8A7A-CFD429128136}" destId="{ADCE6EF2-52D9-CA44-B111-0DF9FE93A8CD}" srcOrd="0" destOrd="0" presId="urn:microsoft.com/office/officeart/2008/layout/LinedList"/>
    <dgm:cxn modelId="{30F35E08-123C-AB47-88FA-929C6C3C7269}" type="presParOf" srcId="{21966B2E-400F-774F-8A7A-CFD429128136}" destId="{67F71530-3C76-1044-B519-ED553164677F}" srcOrd="1" destOrd="0" presId="urn:microsoft.com/office/officeart/2008/layout/LinedList"/>
    <dgm:cxn modelId="{937D7865-00B5-C14C-89F2-DAA6F2CA5FE2}" type="presParOf" srcId="{F08B262F-489F-7A4E-828B-8162EB0632E6}" destId="{CE624392-7668-A04A-A652-42E4258DE508}" srcOrd="12" destOrd="0" presId="urn:microsoft.com/office/officeart/2008/layout/LinedList"/>
    <dgm:cxn modelId="{1A86FC09-386D-624E-A364-E272B19A3130}" type="presParOf" srcId="{F08B262F-489F-7A4E-828B-8162EB0632E6}" destId="{E50ECFF4-3AFF-A347-BFDE-6F6D1833A3A6}" srcOrd="13" destOrd="0" presId="urn:microsoft.com/office/officeart/2008/layout/LinedList"/>
    <dgm:cxn modelId="{4D14532B-C596-1A40-A981-DC4218C57047}" type="presParOf" srcId="{E50ECFF4-3AFF-A347-BFDE-6F6D1833A3A6}" destId="{E50C9F0E-5407-5D4C-9520-42B7FF45BB27}" srcOrd="0" destOrd="0" presId="urn:microsoft.com/office/officeart/2008/layout/LinedList"/>
    <dgm:cxn modelId="{586429C3-107D-FC4F-A3C0-562CBDD26707}" type="presParOf" srcId="{E50ECFF4-3AFF-A347-BFDE-6F6D1833A3A6}" destId="{5259CC08-EA08-2D4F-98AD-DAC36A452177}" srcOrd="1" destOrd="0" presId="urn:microsoft.com/office/officeart/2008/layout/LinedList"/>
    <dgm:cxn modelId="{A9C208D5-52E6-C646-B294-1B39FFDC4A4C}" type="presParOf" srcId="{F08B262F-489F-7A4E-828B-8162EB0632E6}" destId="{E9E39077-AA8B-3D4B-AEA6-6112DC3C1125}" srcOrd="14" destOrd="0" presId="urn:microsoft.com/office/officeart/2008/layout/LinedList"/>
    <dgm:cxn modelId="{AFCD57E5-6657-2F48-A7C3-97B49CF69CA9}" type="presParOf" srcId="{F08B262F-489F-7A4E-828B-8162EB0632E6}" destId="{8E1183D9-4E1D-2D45-9B79-20D5FD054CF2}" srcOrd="15" destOrd="0" presId="urn:microsoft.com/office/officeart/2008/layout/LinedList"/>
    <dgm:cxn modelId="{DB4D95C7-2E58-7949-AC0B-06EDF5ED9A5E}" type="presParOf" srcId="{8E1183D9-4E1D-2D45-9B79-20D5FD054CF2}" destId="{27722B20-26BA-A342-A59E-E876E96F85D0}" srcOrd="0" destOrd="0" presId="urn:microsoft.com/office/officeart/2008/layout/LinedList"/>
    <dgm:cxn modelId="{295DB027-0A1E-E94C-BB61-2A4082EF325D}" type="presParOf" srcId="{8E1183D9-4E1D-2D45-9B79-20D5FD054CF2}" destId="{48FB4837-1FD4-E448-B0A5-3BF32991040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F74A4F6-1760-456D-B224-A2266777626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0B08631-2C4D-44ED-BA2E-2B0671745501}">
      <dgm:prSet/>
      <dgm:spPr/>
      <dgm:t>
        <a:bodyPr/>
        <a:lstStyle/>
        <a:p>
          <a:r>
            <a:rPr lang="en-CA" b="1"/>
            <a:t>Article 15 </a:t>
          </a:r>
          <a:r>
            <a:rPr lang="en-CA"/>
            <a:t>…is intended to give original content publishers  a way to make money when companies such as Google link to their stories, allowing them to demand paid licenses.</a:t>
          </a:r>
          <a:endParaRPr lang="en-US"/>
        </a:p>
      </dgm:t>
    </dgm:pt>
    <dgm:pt modelId="{A3CF4DD6-5441-49DB-810E-73A0C2B08370}" type="parTrans" cxnId="{CC3D840F-596F-4300-B1B3-7A025A23759C}">
      <dgm:prSet/>
      <dgm:spPr/>
      <dgm:t>
        <a:bodyPr/>
        <a:lstStyle/>
        <a:p>
          <a:endParaRPr lang="en-US"/>
        </a:p>
      </dgm:t>
    </dgm:pt>
    <dgm:pt modelId="{A4A354B6-32A0-489D-AA2D-79481FF1BE3E}" type="sibTrans" cxnId="{CC3D840F-596F-4300-B1B3-7A025A23759C}">
      <dgm:prSet/>
      <dgm:spPr/>
      <dgm:t>
        <a:bodyPr/>
        <a:lstStyle/>
        <a:p>
          <a:endParaRPr lang="en-US"/>
        </a:p>
      </dgm:t>
    </dgm:pt>
    <dgm:pt modelId="{47E4B680-9D96-490F-B4ED-E13749196A92}">
      <dgm:prSet/>
      <dgm:spPr/>
      <dgm:t>
        <a:bodyPr/>
        <a:lstStyle/>
        <a:p>
          <a:r>
            <a:rPr lang="en-CA" b="1" dirty="0"/>
            <a:t>Critics</a:t>
          </a:r>
          <a:r>
            <a:rPr lang="en-CA" dirty="0"/>
            <a:t> say regulating Google has consistently failed and “…the system would be ripe to abuse by copyright trolls.” </a:t>
          </a:r>
          <a:r>
            <a:rPr lang="en-CA" dirty="0">
              <a:hlinkClick xmlns:r="http://schemas.openxmlformats.org/officeDocument/2006/relationships" r:id="rId1"/>
            </a:rPr>
            <a:t>Source</a:t>
          </a:r>
          <a:endParaRPr lang="en-US" dirty="0"/>
        </a:p>
      </dgm:t>
    </dgm:pt>
    <dgm:pt modelId="{8116F3BA-75D6-4395-B367-F37AFCFD0ED6}" type="parTrans" cxnId="{8A0054FD-6460-4828-A7BC-686A1F9360A1}">
      <dgm:prSet/>
      <dgm:spPr/>
      <dgm:t>
        <a:bodyPr/>
        <a:lstStyle/>
        <a:p>
          <a:endParaRPr lang="en-US"/>
        </a:p>
      </dgm:t>
    </dgm:pt>
    <dgm:pt modelId="{C2972B06-D4C3-48C5-8379-56BB81C55D4A}" type="sibTrans" cxnId="{8A0054FD-6460-4828-A7BC-686A1F9360A1}">
      <dgm:prSet/>
      <dgm:spPr/>
      <dgm:t>
        <a:bodyPr/>
        <a:lstStyle/>
        <a:p>
          <a:endParaRPr lang="en-US"/>
        </a:p>
      </dgm:t>
    </dgm:pt>
    <dgm:pt modelId="{7500AA25-1784-4647-8D5A-07C0E18E4999}">
      <dgm:prSet/>
      <dgm:spPr/>
      <dgm:t>
        <a:bodyPr/>
        <a:lstStyle/>
        <a:p>
          <a:r>
            <a:rPr lang="en-CA" b="1"/>
            <a:t>Supporters</a:t>
          </a:r>
          <a:r>
            <a:rPr lang="en-CA"/>
            <a:t> say it benefits papers and journalists who deserve to be fairly compensated. And exemptions “… allow for the sharing of mere hyperlinks and “individual words” describing articles without constraint.” </a:t>
          </a:r>
          <a:r>
            <a:rPr lang="en-CA">
              <a:hlinkClick xmlns:r="http://schemas.openxmlformats.org/officeDocument/2006/relationships" r:id="rId1"/>
            </a:rPr>
            <a:t>Source</a:t>
          </a:r>
          <a:endParaRPr lang="en-US"/>
        </a:p>
      </dgm:t>
    </dgm:pt>
    <dgm:pt modelId="{4F25F21E-E584-405C-AA7E-2118D6D32401}" type="parTrans" cxnId="{CE67BA8E-FF41-4AE0-9F4D-09C70458049A}">
      <dgm:prSet/>
      <dgm:spPr/>
      <dgm:t>
        <a:bodyPr/>
        <a:lstStyle/>
        <a:p>
          <a:endParaRPr lang="en-US"/>
        </a:p>
      </dgm:t>
    </dgm:pt>
    <dgm:pt modelId="{6586C7D7-D187-4F4B-81AB-0A319693F988}" type="sibTrans" cxnId="{CE67BA8E-FF41-4AE0-9F4D-09C70458049A}">
      <dgm:prSet/>
      <dgm:spPr/>
      <dgm:t>
        <a:bodyPr/>
        <a:lstStyle/>
        <a:p>
          <a:endParaRPr lang="en-US"/>
        </a:p>
      </dgm:t>
    </dgm:pt>
    <dgm:pt modelId="{E0CA6197-4C1F-C04B-A5E5-2CE426EA8207}" type="pres">
      <dgm:prSet presAssocID="{FF74A4F6-1760-456D-B224-A2266777626E}" presName="linear" presStyleCnt="0">
        <dgm:presLayoutVars>
          <dgm:animLvl val="lvl"/>
          <dgm:resizeHandles val="exact"/>
        </dgm:presLayoutVars>
      </dgm:prSet>
      <dgm:spPr/>
    </dgm:pt>
    <dgm:pt modelId="{A815E25D-2CA4-8C4A-9192-719ECA027C28}" type="pres">
      <dgm:prSet presAssocID="{B0B08631-2C4D-44ED-BA2E-2B0671745501}" presName="parentText" presStyleLbl="node1" presStyleIdx="0" presStyleCnt="3">
        <dgm:presLayoutVars>
          <dgm:chMax val="0"/>
          <dgm:bulletEnabled val="1"/>
        </dgm:presLayoutVars>
      </dgm:prSet>
      <dgm:spPr/>
    </dgm:pt>
    <dgm:pt modelId="{791B16B0-6F51-5A45-B1F4-2649159DAB26}" type="pres">
      <dgm:prSet presAssocID="{A4A354B6-32A0-489D-AA2D-79481FF1BE3E}" presName="spacer" presStyleCnt="0"/>
      <dgm:spPr/>
    </dgm:pt>
    <dgm:pt modelId="{634A2E14-6B04-ED4D-AB3C-6F0BB5304A8A}" type="pres">
      <dgm:prSet presAssocID="{47E4B680-9D96-490F-B4ED-E13749196A92}" presName="parentText" presStyleLbl="node1" presStyleIdx="1" presStyleCnt="3">
        <dgm:presLayoutVars>
          <dgm:chMax val="0"/>
          <dgm:bulletEnabled val="1"/>
        </dgm:presLayoutVars>
      </dgm:prSet>
      <dgm:spPr/>
    </dgm:pt>
    <dgm:pt modelId="{397569C0-F009-6948-8616-73840A9DEBB7}" type="pres">
      <dgm:prSet presAssocID="{C2972B06-D4C3-48C5-8379-56BB81C55D4A}" presName="spacer" presStyleCnt="0"/>
      <dgm:spPr/>
    </dgm:pt>
    <dgm:pt modelId="{7E59E9F3-7D75-1C4E-A40D-04AA5DB20196}" type="pres">
      <dgm:prSet presAssocID="{7500AA25-1784-4647-8D5A-07C0E18E4999}" presName="parentText" presStyleLbl="node1" presStyleIdx="2" presStyleCnt="3">
        <dgm:presLayoutVars>
          <dgm:chMax val="0"/>
          <dgm:bulletEnabled val="1"/>
        </dgm:presLayoutVars>
      </dgm:prSet>
      <dgm:spPr/>
    </dgm:pt>
  </dgm:ptLst>
  <dgm:cxnLst>
    <dgm:cxn modelId="{CC3D840F-596F-4300-B1B3-7A025A23759C}" srcId="{FF74A4F6-1760-456D-B224-A2266777626E}" destId="{B0B08631-2C4D-44ED-BA2E-2B0671745501}" srcOrd="0" destOrd="0" parTransId="{A3CF4DD6-5441-49DB-810E-73A0C2B08370}" sibTransId="{A4A354B6-32A0-489D-AA2D-79481FF1BE3E}"/>
    <dgm:cxn modelId="{46FC7255-737D-BB4F-912A-641863AA164B}" type="presOf" srcId="{47E4B680-9D96-490F-B4ED-E13749196A92}" destId="{634A2E14-6B04-ED4D-AB3C-6F0BB5304A8A}" srcOrd="0" destOrd="0" presId="urn:microsoft.com/office/officeart/2005/8/layout/vList2"/>
    <dgm:cxn modelId="{CE67BA8E-FF41-4AE0-9F4D-09C70458049A}" srcId="{FF74A4F6-1760-456D-B224-A2266777626E}" destId="{7500AA25-1784-4647-8D5A-07C0E18E4999}" srcOrd="2" destOrd="0" parTransId="{4F25F21E-E584-405C-AA7E-2118D6D32401}" sibTransId="{6586C7D7-D187-4F4B-81AB-0A319693F988}"/>
    <dgm:cxn modelId="{8EA8D197-F4E5-DE44-81D7-352DA30F82D9}" type="presOf" srcId="{7500AA25-1784-4647-8D5A-07C0E18E4999}" destId="{7E59E9F3-7D75-1C4E-A40D-04AA5DB20196}" srcOrd="0" destOrd="0" presId="urn:microsoft.com/office/officeart/2005/8/layout/vList2"/>
    <dgm:cxn modelId="{9117F7E2-9FEA-4149-9F27-C930D4E18A41}" type="presOf" srcId="{FF74A4F6-1760-456D-B224-A2266777626E}" destId="{E0CA6197-4C1F-C04B-A5E5-2CE426EA8207}" srcOrd="0" destOrd="0" presId="urn:microsoft.com/office/officeart/2005/8/layout/vList2"/>
    <dgm:cxn modelId="{BC5D89F4-3430-E543-9914-ACF6A6CB6BD6}" type="presOf" srcId="{B0B08631-2C4D-44ED-BA2E-2B0671745501}" destId="{A815E25D-2CA4-8C4A-9192-719ECA027C28}" srcOrd="0" destOrd="0" presId="urn:microsoft.com/office/officeart/2005/8/layout/vList2"/>
    <dgm:cxn modelId="{8A0054FD-6460-4828-A7BC-686A1F9360A1}" srcId="{FF74A4F6-1760-456D-B224-A2266777626E}" destId="{47E4B680-9D96-490F-B4ED-E13749196A92}" srcOrd="1" destOrd="0" parTransId="{8116F3BA-75D6-4395-B367-F37AFCFD0ED6}" sibTransId="{C2972B06-D4C3-48C5-8379-56BB81C55D4A}"/>
    <dgm:cxn modelId="{409187C2-6357-2D40-9E0F-B7A8BB6FBAD6}" type="presParOf" srcId="{E0CA6197-4C1F-C04B-A5E5-2CE426EA8207}" destId="{A815E25D-2CA4-8C4A-9192-719ECA027C28}" srcOrd="0" destOrd="0" presId="urn:microsoft.com/office/officeart/2005/8/layout/vList2"/>
    <dgm:cxn modelId="{EF2C98C9-2B8E-DA4A-B689-449FFBC9646A}" type="presParOf" srcId="{E0CA6197-4C1F-C04B-A5E5-2CE426EA8207}" destId="{791B16B0-6F51-5A45-B1F4-2649159DAB26}" srcOrd="1" destOrd="0" presId="urn:microsoft.com/office/officeart/2005/8/layout/vList2"/>
    <dgm:cxn modelId="{4902F783-5ADC-8D4E-8BF8-8FF31813D98D}" type="presParOf" srcId="{E0CA6197-4C1F-C04B-A5E5-2CE426EA8207}" destId="{634A2E14-6B04-ED4D-AB3C-6F0BB5304A8A}" srcOrd="2" destOrd="0" presId="urn:microsoft.com/office/officeart/2005/8/layout/vList2"/>
    <dgm:cxn modelId="{99FD07DB-06E5-E443-90D7-966F4BC02DD6}" type="presParOf" srcId="{E0CA6197-4C1F-C04B-A5E5-2CE426EA8207}" destId="{397569C0-F009-6948-8616-73840A9DEBB7}" srcOrd="3" destOrd="0" presId="urn:microsoft.com/office/officeart/2005/8/layout/vList2"/>
    <dgm:cxn modelId="{84A41E93-3EEF-0F4A-81C9-E6D06BF581D6}" type="presParOf" srcId="{E0CA6197-4C1F-C04B-A5E5-2CE426EA8207}" destId="{7E59E9F3-7D75-1C4E-A40D-04AA5DB20196}"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1A1F44C-799B-4B6A-92D7-3B6BFFD9F85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9CBD388-7C6E-41AD-B3A5-86C10B625406}">
      <dgm:prSet/>
      <dgm:spPr/>
      <dgm:t>
        <a:bodyPr/>
        <a:lstStyle/>
        <a:p>
          <a:r>
            <a:rPr lang="en-CA" b="1"/>
            <a:t>Article 17 </a:t>
          </a:r>
          <a:r>
            <a:rPr lang="en-CA"/>
            <a:t>requires that certain platforms like YouTube and Facebook stop users from sharing unlicensed copyrighted material. The legislation requires that platforms proactively work with rightsholders to stop users uploading copyrighted content. </a:t>
          </a:r>
          <a:r>
            <a:rPr lang="en-CA">
              <a:hlinkClick xmlns:r="http://schemas.openxmlformats.org/officeDocument/2006/relationships" r:id="rId1"/>
            </a:rPr>
            <a:t>Source</a:t>
          </a:r>
          <a:endParaRPr lang="en-US"/>
        </a:p>
      </dgm:t>
    </dgm:pt>
    <dgm:pt modelId="{38E9DAB4-BBC0-4338-BC56-B21BF4C6F119}" type="parTrans" cxnId="{7225B2EC-131C-4EA7-9698-C00571253296}">
      <dgm:prSet/>
      <dgm:spPr/>
      <dgm:t>
        <a:bodyPr/>
        <a:lstStyle/>
        <a:p>
          <a:endParaRPr lang="en-US"/>
        </a:p>
      </dgm:t>
    </dgm:pt>
    <dgm:pt modelId="{CC6AD551-2520-4DEF-8634-E6EDBE0F48BE}" type="sibTrans" cxnId="{7225B2EC-131C-4EA7-9698-C00571253296}">
      <dgm:prSet/>
      <dgm:spPr/>
      <dgm:t>
        <a:bodyPr/>
        <a:lstStyle/>
        <a:p>
          <a:endParaRPr lang="en-US"/>
        </a:p>
      </dgm:t>
    </dgm:pt>
    <dgm:pt modelId="{FCD45768-6DAF-4349-AFB3-2F9E272EA764}">
      <dgm:prSet/>
      <dgm:spPr/>
      <dgm:t>
        <a:bodyPr/>
        <a:lstStyle/>
        <a:p>
          <a:r>
            <a:rPr lang="en-CA" b="1"/>
            <a:t>Supporters </a:t>
          </a:r>
          <a:r>
            <a:rPr lang="en-CA"/>
            <a:t>say creators’ “professional existence depends upon being paid for the sharable content they create, such as musicians, authors, filmmakers and so on. …their hard work is being ripped off because they are not being fairly recompensed for it. …big US tech companies, [are] eager to keep control of the web’s biggest platforms.” </a:t>
          </a:r>
          <a:r>
            <a:rPr lang="en-CA">
              <a:hlinkClick xmlns:r="http://schemas.openxmlformats.org/officeDocument/2006/relationships" r:id="rId2"/>
            </a:rPr>
            <a:t>Source</a:t>
          </a:r>
          <a:endParaRPr lang="en-US"/>
        </a:p>
      </dgm:t>
    </dgm:pt>
    <dgm:pt modelId="{70AA919B-003D-415E-9AF6-AEB491DB8825}" type="parTrans" cxnId="{61B7D03D-1909-4E4B-926C-606FB046A26C}">
      <dgm:prSet/>
      <dgm:spPr/>
      <dgm:t>
        <a:bodyPr/>
        <a:lstStyle/>
        <a:p>
          <a:endParaRPr lang="en-US"/>
        </a:p>
      </dgm:t>
    </dgm:pt>
    <dgm:pt modelId="{C530D280-88EB-4482-A4AC-7C4AC140F0F4}" type="sibTrans" cxnId="{61B7D03D-1909-4E4B-926C-606FB046A26C}">
      <dgm:prSet/>
      <dgm:spPr/>
      <dgm:t>
        <a:bodyPr/>
        <a:lstStyle/>
        <a:p>
          <a:endParaRPr lang="en-US"/>
        </a:p>
      </dgm:t>
    </dgm:pt>
    <dgm:pt modelId="{0051B465-9382-4033-A5B0-57C9A409F2DD}">
      <dgm:prSet/>
      <dgm:spPr/>
      <dgm:t>
        <a:bodyPr/>
        <a:lstStyle/>
        <a:p>
          <a:r>
            <a:rPr lang="en-CA" b="1"/>
            <a:t>Critics</a:t>
          </a:r>
          <a:r>
            <a:rPr lang="en-CA"/>
            <a:t> say the process is onerous and “… could be used as a mechanism for widespread censorship.” </a:t>
          </a:r>
          <a:r>
            <a:rPr lang="en-CA">
              <a:hlinkClick xmlns:r="http://schemas.openxmlformats.org/officeDocument/2006/relationships" r:id="rId2"/>
            </a:rPr>
            <a:t>Source</a:t>
          </a:r>
          <a:r>
            <a:rPr lang="en-CA"/>
            <a:t> Additionally, algorithms could block legitimate content.</a:t>
          </a:r>
          <a:endParaRPr lang="en-US"/>
        </a:p>
      </dgm:t>
    </dgm:pt>
    <dgm:pt modelId="{152F858A-6B99-46D8-A1C4-A6C703034D18}" type="parTrans" cxnId="{17FD07F1-930C-4AFE-B48F-B3BD1ECAE3AF}">
      <dgm:prSet/>
      <dgm:spPr/>
      <dgm:t>
        <a:bodyPr/>
        <a:lstStyle/>
        <a:p>
          <a:endParaRPr lang="en-US"/>
        </a:p>
      </dgm:t>
    </dgm:pt>
    <dgm:pt modelId="{862BA9BA-F91B-4F20-99D3-4CF27D5BFF8E}" type="sibTrans" cxnId="{17FD07F1-930C-4AFE-B48F-B3BD1ECAE3AF}">
      <dgm:prSet/>
      <dgm:spPr/>
      <dgm:t>
        <a:bodyPr/>
        <a:lstStyle/>
        <a:p>
          <a:endParaRPr lang="en-US"/>
        </a:p>
      </dgm:t>
    </dgm:pt>
    <dgm:pt modelId="{EE459313-B71B-594D-ADA7-1EA997CBFAE2}" type="pres">
      <dgm:prSet presAssocID="{61A1F44C-799B-4B6A-92D7-3B6BFFD9F853}" presName="linear" presStyleCnt="0">
        <dgm:presLayoutVars>
          <dgm:animLvl val="lvl"/>
          <dgm:resizeHandles val="exact"/>
        </dgm:presLayoutVars>
      </dgm:prSet>
      <dgm:spPr/>
    </dgm:pt>
    <dgm:pt modelId="{5C570343-5EB4-1E48-96AE-7076647AE409}" type="pres">
      <dgm:prSet presAssocID="{79CBD388-7C6E-41AD-B3A5-86C10B625406}" presName="parentText" presStyleLbl="node1" presStyleIdx="0" presStyleCnt="3">
        <dgm:presLayoutVars>
          <dgm:chMax val="0"/>
          <dgm:bulletEnabled val="1"/>
        </dgm:presLayoutVars>
      </dgm:prSet>
      <dgm:spPr/>
    </dgm:pt>
    <dgm:pt modelId="{7B70F2FD-7FC4-CC4C-92F0-E6E05A234274}" type="pres">
      <dgm:prSet presAssocID="{CC6AD551-2520-4DEF-8634-E6EDBE0F48BE}" presName="spacer" presStyleCnt="0"/>
      <dgm:spPr/>
    </dgm:pt>
    <dgm:pt modelId="{98FCEDCF-33AF-9C48-89E6-10A629C1A2F0}" type="pres">
      <dgm:prSet presAssocID="{FCD45768-6DAF-4349-AFB3-2F9E272EA764}" presName="parentText" presStyleLbl="node1" presStyleIdx="1" presStyleCnt="3">
        <dgm:presLayoutVars>
          <dgm:chMax val="0"/>
          <dgm:bulletEnabled val="1"/>
        </dgm:presLayoutVars>
      </dgm:prSet>
      <dgm:spPr/>
    </dgm:pt>
    <dgm:pt modelId="{F85D5AB8-463B-5B47-80C3-36B76B88AD74}" type="pres">
      <dgm:prSet presAssocID="{C530D280-88EB-4482-A4AC-7C4AC140F0F4}" presName="spacer" presStyleCnt="0"/>
      <dgm:spPr/>
    </dgm:pt>
    <dgm:pt modelId="{547BF43E-349C-C14F-8DA4-459CDA7C97AD}" type="pres">
      <dgm:prSet presAssocID="{0051B465-9382-4033-A5B0-57C9A409F2DD}" presName="parentText" presStyleLbl="node1" presStyleIdx="2" presStyleCnt="3">
        <dgm:presLayoutVars>
          <dgm:chMax val="0"/>
          <dgm:bulletEnabled val="1"/>
        </dgm:presLayoutVars>
      </dgm:prSet>
      <dgm:spPr/>
    </dgm:pt>
  </dgm:ptLst>
  <dgm:cxnLst>
    <dgm:cxn modelId="{CD447320-4078-1944-8E69-9074F0CBD20B}" type="presOf" srcId="{FCD45768-6DAF-4349-AFB3-2F9E272EA764}" destId="{98FCEDCF-33AF-9C48-89E6-10A629C1A2F0}" srcOrd="0" destOrd="0" presId="urn:microsoft.com/office/officeart/2005/8/layout/vList2"/>
    <dgm:cxn modelId="{97C0F334-504F-9D46-8FE7-11493101A5CE}" type="presOf" srcId="{79CBD388-7C6E-41AD-B3A5-86C10B625406}" destId="{5C570343-5EB4-1E48-96AE-7076647AE409}" srcOrd="0" destOrd="0" presId="urn:microsoft.com/office/officeart/2005/8/layout/vList2"/>
    <dgm:cxn modelId="{61B7D03D-1909-4E4B-926C-606FB046A26C}" srcId="{61A1F44C-799B-4B6A-92D7-3B6BFFD9F853}" destId="{FCD45768-6DAF-4349-AFB3-2F9E272EA764}" srcOrd="1" destOrd="0" parTransId="{70AA919B-003D-415E-9AF6-AEB491DB8825}" sibTransId="{C530D280-88EB-4482-A4AC-7C4AC140F0F4}"/>
    <dgm:cxn modelId="{BA736850-3EEA-984B-A8DF-20C56A37F714}" type="presOf" srcId="{61A1F44C-799B-4B6A-92D7-3B6BFFD9F853}" destId="{EE459313-B71B-594D-ADA7-1EA997CBFAE2}" srcOrd="0" destOrd="0" presId="urn:microsoft.com/office/officeart/2005/8/layout/vList2"/>
    <dgm:cxn modelId="{7225B2EC-131C-4EA7-9698-C00571253296}" srcId="{61A1F44C-799B-4B6A-92D7-3B6BFFD9F853}" destId="{79CBD388-7C6E-41AD-B3A5-86C10B625406}" srcOrd="0" destOrd="0" parTransId="{38E9DAB4-BBC0-4338-BC56-B21BF4C6F119}" sibTransId="{CC6AD551-2520-4DEF-8634-E6EDBE0F48BE}"/>
    <dgm:cxn modelId="{17FD07F1-930C-4AFE-B48F-B3BD1ECAE3AF}" srcId="{61A1F44C-799B-4B6A-92D7-3B6BFFD9F853}" destId="{0051B465-9382-4033-A5B0-57C9A409F2DD}" srcOrd="2" destOrd="0" parTransId="{152F858A-6B99-46D8-A1C4-A6C703034D18}" sibTransId="{862BA9BA-F91B-4F20-99D3-4CF27D5BFF8E}"/>
    <dgm:cxn modelId="{B5AEC5F4-DFA2-D449-A0D8-76F429DCEF84}" type="presOf" srcId="{0051B465-9382-4033-A5B0-57C9A409F2DD}" destId="{547BF43E-349C-C14F-8DA4-459CDA7C97AD}" srcOrd="0" destOrd="0" presId="urn:microsoft.com/office/officeart/2005/8/layout/vList2"/>
    <dgm:cxn modelId="{60C2FC45-15B3-3F4A-8CA3-544AC62FB91B}" type="presParOf" srcId="{EE459313-B71B-594D-ADA7-1EA997CBFAE2}" destId="{5C570343-5EB4-1E48-96AE-7076647AE409}" srcOrd="0" destOrd="0" presId="urn:microsoft.com/office/officeart/2005/8/layout/vList2"/>
    <dgm:cxn modelId="{CAD5960F-38B7-A04E-B98E-60EDD3E1AA97}" type="presParOf" srcId="{EE459313-B71B-594D-ADA7-1EA997CBFAE2}" destId="{7B70F2FD-7FC4-CC4C-92F0-E6E05A234274}" srcOrd="1" destOrd="0" presId="urn:microsoft.com/office/officeart/2005/8/layout/vList2"/>
    <dgm:cxn modelId="{60AE472A-ABF6-C848-A84C-3107D79F86D2}" type="presParOf" srcId="{EE459313-B71B-594D-ADA7-1EA997CBFAE2}" destId="{98FCEDCF-33AF-9C48-89E6-10A629C1A2F0}" srcOrd="2" destOrd="0" presId="urn:microsoft.com/office/officeart/2005/8/layout/vList2"/>
    <dgm:cxn modelId="{BBCE5F33-353E-B64C-8458-6EE346B394A6}" type="presParOf" srcId="{EE459313-B71B-594D-ADA7-1EA997CBFAE2}" destId="{F85D5AB8-463B-5B47-80C3-36B76B88AD74}" srcOrd="3" destOrd="0" presId="urn:microsoft.com/office/officeart/2005/8/layout/vList2"/>
    <dgm:cxn modelId="{4A7FD402-D8E4-2D46-932B-7E5A71B65EA0}" type="presParOf" srcId="{EE459313-B71B-594D-ADA7-1EA997CBFAE2}" destId="{547BF43E-349C-C14F-8DA4-459CDA7C97A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85A857-10A4-4E36-9777-F78EB7C83CF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1162981-2688-42A3-A653-C578063D10FB}">
      <dgm:prSet/>
      <dgm:spPr/>
      <dgm:t>
        <a:bodyPr/>
        <a:lstStyle/>
        <a:p>
          <a:pPr>
            <a:lnSpc>
              <a:spcPct val="100000"/>
            </a:lnSpc>
          </a:pPr>
          <a:r>
            <a:rPr lang="en-CA" b="0" i="0" dirty="0"/>
            <a:t>The content and discussions we have are particularly interesting. I do not always read the required readings, and even if I do, I don't usually read all of the articles posted. Although out of the required reading articles that I do read, I find them to be actually quite interesting</a:t>
          </a:r>
          <a:endParaRPr lang="en-US" dirty="0"/>
        </a:p>
      </dgm:t>
    </dgm:pt>
    <dgm:pt modelId="{7FF65F45-4963-4FED-B707-4A1A702E9610}" type="parTrans" cxnId="{5BFF7B15-BBB5-465F-A832-F22DFB2FC4EE}">
      <dgm:prSet/>
      <dgm:spPr/>
      <dgm:t>
        <a:bodyPr/>
        <a:lstStyle/>
        <a:p>
          <a:endParaRPr lang="en-US"/>
        </a:p>
      </dgm:t>
    </dgm:pt>
    <dgm:pt modelId="{81A043BA-032D-4CE5-8118-0FD15BB4B339}" type="sibTrans" cxnId="{5BFF7B15-BBB5-465F-A832-F22DFB2FC4EE}">
      <dgm:prSet/>
      <dgm:spPr/>
      <dgm:t>
        <a:bodyPr/>
        <a:lstStyle/>
        <a:p>
          <a:endParaRPr lang="en-US"/>
        </a:p>
      </dgm:t>
    </dgm:pt>
    <dgm:pt modelId="{0831C1D1-C899-49D0-90B6-88CBA5F84672}">
      <dgm:prSet/>
      <dgm:spPr/>
      <dgm:t>
        <a:bodyPr/>
        <a:lstStyle/>
        <a:p>
          <a:pPr>
            <a:lnSpc>
              <a:spcPct val="100000"/>
            </a:lnSpc>
          </a:pPr>
          <a:r>
            <a:rPr lang="en-CA" b="0" i="0" dirty="0"/>
            <a:t>The class discussions. The gossiping during the first half of class:)</a:t>
          </a:r>
          <a:endParaRPr lang="en-US" dirty="0"/>
        </a:p>
      </dgm:t>
    </dgm:pt>
    <dgm:pt modelId="{8623D73F-B40E-4958-A2B9-0CA66F5D01E2}" type="parTrans" cxnId="{A62CDE81-446F-4F5D-9D39-8AECD06B08F6}">
      <dgm:prSet/>
      <dgm:spPr/>
      <dgm:t>
        <a:bodyPr/>
        <a:lstStyle/>
        <a:p>
          <a:endParaRPr lang="en-US"/>
        </a:p>
      </dgm:t>
    </dgm:pt>
    <dgm:pt modelId="{6C4078D3-698E-4EE5-A271-B33F953F39EE}" type="sibTrans" cxnId="{A62CDE81-446F-4F5D-9D39-8AECD06B08F6}">
      <dgm:prSet/>
      <dgm:spPr/>
      <dgm:t>
        <a:bodyPr/>
        <a:lstStyle/>
        <a:p>
          <a:endParaRPr lang="en-US"/>
        </a:p>
      </dgm:t>
    </dgm:pt>
    <dgm:pt modelId="{39FD467A-D14C-4503-9990-3055D930C5D4}">
      <dgm:prSet/>
      <dgm:spPr/>
      <dgm:t>
        <a:bodyPr/>
        <a:lstStyle/>
        <a:p>
          <a:pPr>
            <a:lnSpc>
              <a:spcPct val="100000"/>
            </a:lnSpc>
          </a:pPr>
          <a:r>
            <a:rPr lang="en-CA" b="0" i="0" dirty="0"/>
            <a:t>People can create whatever they like for their blog.</a:t>
          </a:r>
        </a:p>
        <a:p>
          <a:endParaRPr lang="en-US" dirty="0"/>
        </a:p>
      </dgm:t>
    </dgm:pt>
    <dgm:pt modelId="{43E082C1-615E-4400-AF4C-1E7BE961CE6A}" type="parTrans" cxnId="{053567C5-76AE-4465-98DA-9C4FB0D4C22E}">
      <dgm:prSet/>
      <dgm:spPr/>
      <dgm:t>
        <a:bodyPr/>
        <a:lstStyle/>
        <a:p>
          <a:endParaRPr lang="en-US"/>
        </a:p>
      </dgm:t>
    </dgm:pt>
    <dgm:pt modelId="{C0FF5966-9618-443A-A1E1-92A541793ADA}" type="sibTrans" cxnId="{053567C5-76AE-4465-98DA-9C4FB0D4C22E}">
      <dgm:prSet/>
      <dgm:spPr/>
      <dgm:t>
        <a:bodyPr/>
        <a:lstStyle/>
        <a:p>
          <a:endParaRPr lang="en-US"/>
        </a:p>
      </dgm:t>
    </dgm:pt>
    <dgm:pt modelId="{59D230C4-F8C2-4BC4-B8A7-F31B491D2B9A}">
      <dgm:prSet/>
      <dgm:spPr/>
      <dgm:t>
        <a:bodyPr/>
        <a:lstStyle/>
        <a:p>
          <a:pPr>
            <a:lnSpc>
              <a:spcPct val="100000"/>
            </a:lnSpc>
          </a:pPr>
          <a:r>
            <a:rPr lang="en-CA" b="0" i="0" dirty="0"/>
            <a:t>Talking about what is happening online during the beginning of class</a:t>
          </a:r>
        </a:p>
        <a:p>
          <a:endParaRPr lang="en-US" dirty="0"/>
        </a:p>
      </dgm:t>
    </dgm:pt>
    <dgm:pt modelId="{733116AD-EDB9-407D-A3B0-AC0E2386C093}" type="parTrans" cxnId="{20EF5CA9-1AD9-4837-A781-BA19C252D339}">
      <dgm:prSet/>
      <dgm:spPr/>
      <dgm:t>
        <a:bodyPr/>
        <a:lstStyle/>
        <a:p>
          <a:endParaRPr lang="en-US"/>
        </a:p>
      </dgm:t>
    </dgm:pt>
    <dgm:pt modelId="{A7DF87AA-FAB8-4BEE-BC51-9FE63483DD30}" type="sibTrans" cxnId="{20EF5CA9-1AD9-4837-A781-BA19C252D339}">
      <dgm:prSet/>
      <dgm:spPr/>
      <dgm:t>
        <a:bodyPr/>
        <a:lstStyle/>
        <a:p>
          <a:endParaRPr lang="en-US"/>
        </a:p>
      </dgm:t>
    </dgm:pt>
    <dgm:pt modelId="{138509D2-2953-46BD-98B0-1711CDBE4378}">
      <dgm:prSet/>
      <dgm:spPr/>
      <dgm:t>
        <a:bodyPr/>
        <a:lstStyle/>
        <a:p>
          <a:pPr>
            <a:lnSpc>
              <a:spcPct val="100000"/>
            </a:lnSpc>
          </a:pPr>
          <a:r>
            <a:rPr lang="en-CA" b="0" i="0" dirty="0"/>
            <a:t>I like … alternating between discussing social media and relevant events … also covering interesting theory.</a:t>
          </a:r>
          <a:endParaRPr lang="en-US" dirty="0"/>
        </a:p>
      </dgm:t>
    </dgm:pt>
    <dgm:pt modelId="{5D3F9A2F-60D9-4851-A80B-B912D30CD5A7}" type="parTrans" cxnId="{C481A08B-F107-4671-B57A-A1BC4EBB390B}">
      <dgm:prSet/>
      <dgm:spPr/>
      <dgm:t>
        <a:bodyPr/>
        <a:lstStyle/>
        <a:p>
          <a:endParaRPr lang="en-US"/>
        </a:p>
      </dgm:t>
    </dgm:pt>
    <dgm:pt modelId="{B06C9161-750F-4E18-9BB7-533D4C053C6E}" type="sibTrans" cxnId="{C481A08B-F107-4671-B57A-A1BC4EBB390B}">
      <dgm:prSet/>
      <dgm:spPr/>
      <dgm:t>
        <a:bodyPr/>
        <a:lstStyle/>
        <a:p>
          <a:endParaRPr lang="en-US"/>
        </a:p>
      </dgm:t>
    </dgm:pt>
    <dgm:pt modelId="{847D1C62-D07B-40E3-9B01-25A0CD6D00F6}">
      <dgm:prSet/>
      <dgm:spPr/>
      <dgm:t>
        <a:bodyPr/>
        <a:lstStyle/>
        <a:p>
          <a:pPr>
            <a:lnSpc>
              <a:spcPct val="100000"/>
            </a:lnSpc>
          </a:pPr>
          <a:r>
            <a:rPr lang="en-CA" b="0" i="0" dirty="0"/>
            <a:t>How free form it is, we get to work on our own websites without much restriction. A lot of room for creativity.</a:t>
          </a:r>
        </a:p>
        <a:p>
          <a:endParaRPr lang="en-US" dirty="0"/>
        </a:p>
      </dgm:t>
    </dgm:pt>
    <dgm:pt modelId="{FE3CF7EC-C5BC-4544-A29E-A38C7C4527E5}" type="parTrans" cxnId="{F704C423-61F2-4B8D-BBFA-5DF0465DE97D}">
      <dgm:prSet/>
      <dgm:spPr/>
      <dgm:t>
        <a:bodyPr/>
        <a:lstStyle/>
        <a:p>
          <a:endParaRPr lang="en-US"/>
        </a:p>
      </dgm:t>
    </dgm:pt>
    <dgm:pt modelId="{3AA7BDCB-6389-4839-B651-6659C17BEC99}" type="sibTrans" cxnId="{F704C423-61F2-4B8D-BBFA-5DF0465DE97D}">
      <dgm:prSet/>
      <dgm:spPr/>
      <dgm:t>
        <a:bodyPr/>
        <a:lstStyle/>
        <a:p>
          <a:endParaRPr lang="en-US"/>
        </a:p>
      </dgm:t>
    </dgm:pt>
    <dgm:pt modelId="{59F3CFE6-9282-4DA5-A88C-3511CF023FF6}">
      <dgm:prSet/>
      <dgm:spPr/>
      <dgm:t>
        <a:bodyPr/>
        <a:lstStyle/>
        <a:p>
          <a:pPr>
            <a:lnSpc>
              <a:spcPct val="100000"/>
            </a:lnSpc>
          </a:pPr>
          <a:r>
            <a:rPr lang="en-CA" b="0" i="0" dirty="0"/>
            <a:t>It is very chill and a good way to incorporate creativity.</a:t>
          </a:r>
        </a:p>
        <a:p>
          <a:pPr>
            <a:lnSpc>
              <a:spcPct val="100000"/>
            </a:lnSpc>
          </a:pPr>
          <a:endParaRPr lang="en-US" dirty="0"/>
        </a:p>
      </dgm:t>
    </dgm:pt>
    <dgm:pt modelId="{62DAC521-ECC3-42CA-9DCF-E2C260F00322}" type="parTrans" cxnId="{966EC4C8-16CF-43AF-94EE-FB8861BFC979}">
      <dgm:prSet/>
      <dgm:spPr/>
      <dgm:t>
        <a:bodyPr/>
        <a:lstStyle/>
        <a:p>
          <a:endParaRPr lang="en-US"/>
        </a:p>
      </dgm:t>
    </dgm:pt>
    <dgm:pt modelId="{A16A2FBF-41EE-47A5-8024-755D6AECBCC3}" type="sibTrans" cxnId="{966EC4C8-16CF-43AF-94EE-FB8861BFC979}">
      <dgm:prSet/>
      <dgm:spPr/>
      <dgm:t>
        <a:bodyPr/>
        <a:lstStyle/>
        <a:p>
          <a:endParaRPr lang="en-US"/>
        </a:p>
      </dgm:t>
    </dgm:pt>
    <dgm:pt modelId="{3657A914-B1EA-441A-967C-E4DBE229FA35}" type="pres">
      <dgm:prSet presAssocID="{A385A857-10A4-4E36-9777-F78EB7C83CFB}" presName="root" presStyleCnt="0">
        <dgm:presLayoutVars>
          <dgm:dir/>
          <dgm:resizeHandles val="exact"/>
        </dgm:presLayoutVars>
      </dgm:prSet>
      <dgm:spPr/>
    </dgm:pt>
    <dgm:pt modelId="{9A7412DA-DAC1-4737-86B0-1F90CCB8D01F}" type="pres">
      <dgm:prSet presAssocID="{61162981-2688-42A3-A653-C578063D10FB}" presName="compNode" presStyleCnt="0"/>
      <dgm:spPr/>
    </dgm:pt>
    <dgm:pt modelId="{CA1DD87D-0F13-49A3-AD59-16BE601515E3}" type="pres">
      <dgm:prSet presAssocID="{61162981-2688-42A3-A653-C578063D10FB}" presName="bgRect" presStyleLbl="bgShp" presStyleIdx="0" presStyleCnt="7"/>
      <dgm:spPr/>
    </dgm:pt>
    <dgm:pt modelId="{62DDC84F-8BD8-4BA0-BC0E-7AE2C529ABC4}" type="pres">
      <dgm:prSet presAssocID="{61162981-2688-42A3-A653-C578063D10F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gaphone"/>
        </a:ext>
      </dgm:extLst>
    </dgm:pt>
    <dgm:pt modelId="{12F90BF8-678D-4CEE-8FD9-A2D49774DBA0}" type="pres">
      <dgm:prSet presAssocID="{61162981-2688-42A3-A653-C578063D10FB}" presName="spaceRect" presStyleCnt="0"/>
      <dgm:spPr/>
    </dgm:pt>
    <dgm:pt modelId="{7CA30E83-4334-4CCA-BC71-444D5B895B3A}" type="pres">
      <dgm:prSet presAssocID="{61162981-2688-42A3-A653-C578063D10FB}" presName="parTx" presStyleLbl="revTx" presStyleIdx="0" presStyleCnt="7">
        <dgm:presLayoutVars>
          <dgm:chMax val="0"/>
          <dgm:chPref val="0"/>
        </dgm:presLayoutVars>
      </dgm:prSet>
      <dgm:spPr/>
    </dgm:pt>
    <dgm:pt modelId="{B64B04FB-0F80-411C-81F1-F6DA96790D8C}" type="pres">
      <dgm:prSet presAssocID="{81A043BA-032D-4CE5-8118-0FD15BB4B339}" presName="sibTrans" presStyleCnt="0"/>
      <dgm:spPr/>
    </dgm:pt>
    <dgm:pt modelId="{9834BC20-A3C5-474F-A1CC-E6427D018239}" type="pres">
      <dgm:prSet presAssocID="{0831C1D1-C899-49D0-90B6-88CBA5F84672}" presName="compNode" presStyleCnt="0"/>
      <dgm:spPr/>
    </dgm:pt>
    <dgm:pt modelId="{6C46EA36-2ACE-4479-9D53-51BBFC60FFFE}" type="pres">
      <dgm:prSet presAssocID="{0831C1D1-C899-49D0-90B6-88CBA5F84672}" presName="bgRect" presStyleLbl="bgShp" presStyleIdx="1" presStyleCnt="7"/>
      <dgm:spPr/>
    </dgm:pt>
    <dgm:pt modelId="{2ADAF69B-65DF-42F7-B9E9-566483E996A0}" type="pres">
      <dgm:prSet presAssocID="{0831C1D1-C899-49D0-90B6-88CBA5F84672}"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1170EE8D-A22B-4FC4-A896-BE220EFD5070}" type="pres">
      <dgm:prSet presAssocID="{0831C1D1-C899-49D0-90B6-88CBA5F84672}" presName="spaceRect" presStyleCnt="0"/>
      <dgm:spPr/>
    </dgm:pt>
    <dgm:pt modelId="{FBD9D6F8-0F27-42FB-B82D-C6A05C5AEE5F}" type="pres">
      <dgm:prSet presAssocID="{0831C1D1-C899-49D0-90B6-88CBA5F84672}" presName="parTx" presStyleLbl="revTx" presStyleIdx="1" presStyleCnt="7">
        <dgm:presLayoutVars>
          <dgm:chMax val="0"/>
          <dgm:chPref val="0"/>
        </dgm:presLayoutVars>
      </dgm:prSet>
      <dgm:spPr/>
    </dgm:pt>
    <dgm:pt modelId="{3E5957A8-4EAA-4754-B948-512E60208112}" type="pres">
      <dgm:prSet presAssocID="{6C4078D3-698E-4EE5-A271-B33F953F39EE}" presName="sibTrans" presStyleCnt="0"/>
      <dgm:spPr/>
    </dgm:pt>
    <dgm:pt modelId="{F3612584-DE63-4C3B-8880-C01F76084800}" type="pres">
      <dgm:prSet presAssocID="{39FD467A-D14C-4503-9990-3055D930C5D4}" presName="compNode" presStyleCnt="0"/>
      <dgm:spPr/>
    </dgm:pt>
    <dgm:pt modelId="{06671597-95BE-4AC1-BF54-6EF2CDFCFB02}" type="pres">
      <dgm:prSet presAssocID="{39FD467A-D14C-4503-9990-3055D930C5D4}" presName="bgRect" presStyleLbl="bgShp" presStyleIdx="2" presStyleCnt="7"/>
      <dgm:spPr/>
    </dgm:pt>
    <dgm:pt modelId="{C2E2585A-CBEC-458B-9173-D35CBC50A675}" type="pres">
      <dgm:prSet presAssocID="{39FD467A-D14C-4503-9990-3055D930C5D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llseye"/>
        </a:ext>
      </dgm:extLst>
    </dgm:pt>
    <dgm:pt modelId="{D25E2522-A6DC-46EC-A495-A85564DB4BC2}" type="pres">
      <dgm:prSet presAssocID="{39FD467A-D14C-4503-9990-3055D930C5D4}" presName="spaceRect" presStyleCnt="0"/>
      <dgm:spPr/>
    </dgm:pt>
    <dgm:pt modelId="{EC2ACE2B-DCC5-476C-8F0D-DA34293CD026}" type="pres">
      <dgm:prSet presAssocID="{39FD467A-D14C-4503-9990-3055D930C5D4}" presName="parTx" presStyleLbl="revTx" presStyleIdx="2" presStyleCnt="7">
        <dgm:presLayoutVars>
          <dgm:chMax val="0"/>
          <dgm:chPref val="0"/>
        </dgm:presLayoutVars>
      </dgm:prSet>
      <dgm:spPr/>
    </dgm:pt>
    <dgm:pt modelId="{F15AD42F-044A-4DAC-B892-91358187CDBA}" type="pres">
      <dgm:prSet presAssocID="{C0FF5966-9618-443A-A1E1-92A541793ADA}" presName="sibTrans" presStyleCnt="0"/>
      <dgm:spPr/>
    </dgm:pt>
    <dgm:pt modelId="{C6564E3D-E9AC-4A11-8478-F00056710DCB}" type="pres">
      <dgm:prSet presAssocID="{59D230C4-F8C2-4BC4-B8A7-F31B491D2B9A}" presName="compNode" presStyleCnt="0"/>
      <dgm:spPr/>
    </dgm:pt>
    <dgm:pt modelId="{3CAF00AC-09F4-40E5-A534-B2D07994497C}" type="pres">
      <dgm:prSet presAssocID="{59D230C4-F8C2-4BC4-B8A7-F31B491D2B9A}" presName="bgRect" presStyleLbl="bgShp" presStyleIdx="3" presStyleCnt="7"/>
      <dgm:spPr/>
    </dgm:pt>
    <dgm:pt modelId="{C3EA0E24-4BCA-40E0-A659-91750A0FA782}" type="pres">
      <dgm:prSet presAssocID="{59D230C4-F8C2-4BC4-B8A7-F31B491D2B9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E1B6E39E-380A-442D-980D-668A084A7275}" type="pres">
      <dgm:prSet presAssocID="{59D230C4-F8C2-4BC4-B8A7-F31B491D2B9A}" presName="spaceRect" presStyleCnt="0"/>
      <dgm:spPr/>
    </dgm:pt>
    <dgm:pt modelId="{F6C944B8-6776-4366-B9D7-A6E340BEFAB3}" type="pres">
      <dgm:prSet presAssocID="{59D230C4-F8C2-4BC4-B8A7-F31B491D2B9A}" presName="parTx" presStyleLbl="revTx" presStyleIdx="3" presStyleCnt="7">
        <dgm:presLayoutVars>
          <dgm:chMax val="0"/>
          <dgm:chPref val="0"/>
        </dgm:presLayoutVars>
      </dgm:prSet>
      <dgm:spPr/>
    </dgm:pt>
    <dgm:pt modelId="{614ABFBF-3ADA-40D6-8FB9-03086FEFBAE8}" type="pres">
      <dgm:prSet presAssocID="{A7DF87AA-FAB8-4BEE-BC51-9FE63483DD30}" presName="sibTrans" presStyleCnt="0"/>
      <dgm:spPr/>
    </dgm:pt>
    <dgm:pt modelId="{6AA0F009-1955-40AA-BD6D-D1290362CFCD}" type="pres">
      <dgm:prSet presAssocID="{138509D2-2953-46BD-98B0-1711CDBE4378}" presName="compNode" presStyleCnt="0"/>
      <dgm:spPr/>
    </dgm:pt>
    <dgm:pt modelId="{DB07B134-E86C-4D48-BE4D-BD4805EB896F}" type="pres">
      <dgm:prSet presAssocID="{138509D2-2953-46BD-98B0-1711CDBE4378}" presName="bgRect" presStyleLbl="bgShp" presStyleIdx="4" presStyleCnt="7"/>
      <dgm:spPr/>
    </dgm:pt>
    <dgm:pt modelId="{DD6CD913-CFA2-48B9-9341-09CBF1D3903C}" type="pres">
      <dgm:prSet presAssocID="{138509D2-2953-46BD-98B0-1711CDBE4378}"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arget Audience"/>
        </a:ext>
      </dgm:extLst>
    </dgm:pt>
    <dgm:pt modelId="{B52E4609-26B7-48E3-9A00-F2395234FE26}" type="pres">
      <dgm:prSet presAssocID="{138509D2-2953-46BD-98B0-1711CDBE4378}" presName="spaceRect" presStyleCnt="0"/>
      <dgm:spPr/>
    </dgm:pt>
    <dgm:pt modelId="{96801001-703C-4D20-94DA-6EE0BF11BF9B}" type="pres">
      <dgm:prSet presAssocID="{138509D2-2953-46BD-98B0-1711CDBE4378}" presName="parTx" presStyleLbl="revTx" presStyleIdx="4" presStyleCnt="7">
        <dgm:presLayoutVars>
          <dgm:chMax val="0"/>
          <dgm:chPref val="0"/>
        </dgm:presLayoutVars>
      </dgm:prSet>
      <dgm:spPr/>
    </dgm:pt>
    <dgm:pt modelId="{07AAB322-4EFC-4EAB-A613-2A2409EE42E6}" type="pres">
      <dgm:prSet presAssocID="{B06C9161-750F-4E18-9BB7-533D4C053C6E}" presName="sibTrans" presStyleCnt="0"/>
      <dgm:spPr/>
    </dgm:pt>
    <dgm:pt modelId="{476B7141-3B75-4EAD-AD07-F3AF56474625}" type="pres">
      <dgm:prSet presAssocID="{847D1C62-D07B-40E3-9B01-25A0CD6D00F6}" presName="compNode" presStyleCnt="0"/>
      <dgm:spPr/>
    </dgm:pt>
    <dgm:pt modelId="{DFD31649-6512-489B-8600-37D6AD0500D4}" type="pres">
      <dgm:prSet presAssocID="{847D1C62-D07B-40E3-9B01-25A0CD6D00F6}" presName="bgRect" presStyleLbl="bgShp" presStyleIdx="5" presStyleCnt="7"/>
      <dgm:spPr/>
    </dgm:pt>
    <dgm:pt modelId="{E7DB2D41-780B-4C49-BF6E-0C56DF767892}" type="pres">
      <dgm:prSet presAssocID="{847D1C62-D07B-40E3-9B01-25A0CD6D00F6}"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lassroom"/>
        </a:ext>
      </dgm:extLst>
    </dgm:pt>
    <dgm:pt modelId="{5D2223AF-2668-475E-A132-4A90111E75AD}" type="pres">
      <dgm:prSet presAssocID="{847D1C62-D07B-40E3-9B01-25A0CD6D00F6}" presName="spaceRect" presStyleCnt="0"/>
      <dgm:spPr/>
    </dgm:pt>
    <dgm:pt modelId="{294E844C-CC3C-4F3A-A36D-C64E72124652}" type="pres">
      <dgm:prSet presAssocID="{847D1C62-D07B-40E3-9B01-25A0CD6D00F6}" presName="parTx" presStyleLbl="revTx" presStyleIdx="5" presStyleCnt="7">
        <dgm:presLayoutVars>
          <dgm:chMax val="0"/>
          <dgm:chPref val="0"/>
        </dgm:presLayoutVars>
      </dgm:prSet>
      <dgm:spPr/>
    </dgm:pt>
    <dgm:pt modelId="{128EDF02-697C-4D63-ABB4-62D249048634}" type="pres">
      <dgm:prSet presAssocID="{3AA7BDCB-6389-4839-B651-6659C17BEC99}" presName="sibTrans" presStyleCnt="0"/>
      <dgm:spPr/>
    </dgm:pt>
    <dgm:pt modelId="{B6E451F5-3B3F-4DDF-8E01-9E5D0CDB2C1C}" type="pres">
      <dgm:prSet presAssocID="{59F3CFE6-9282-4DA5-A88C-3511CF023FF6}" presName="compNode" presStyleCnt="0"/>
      <dgm:spPr/>
    </dgm:pt>
    <dgm:pt modelId="{A40EE24F-E2AB-4BBB-BDDC-4B89B63BB67C}" type="pres">
      <dgm:prSet presAssocID="{59F3CFE6-9282-4DA5-A88C-3511CF023FF6}" presName="bgRect" presStyleLbl="bgShp" presStyleIdx="6" presStyleCnt="7"/>
      <dgm:spPr/>
    </dgm:pt>
    <dgm:pt modelId="{FD1315AB-D74A-4D4A-BE75-BA937C63D744}" type="pres">
      <dgm:prSet presAssocID="{59F3CFE6-9282-4DA5-A88C-3511CF023FF6}"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Connections"/>
        </a:ext>
      </dgm:extLst>
    </dgm:pt>
    <dgm:pt modelId="{3E081CD9-6619-4854-9F7A-8DA921062FF9}" type="pres">
      <dgm:prSet presAssocID="{59F3CFE6-9282-4DA5-A88C-3511CF023FF6}" presName="spaceRect" presStyleCnt="0"/>
      <dgm:spPr/>
    </dgm:pt>
    <dgm:pt modelId="{5555CB4D-73AE-4C90-A503-B1AF8A0EE5EA}" type="pres">
      <dgm:prSet presAssocID="{59F3CFE6-9282-4DA5-A88C-3511CF023FF6}" presName="parTx" presStyleLbl="revTx" presStyleIdx="6" presStyleCnt="7">
        <dgm:presLayoutVars>
          <dgm:chMax val="0"/>
          <dgm:chPref val="0"/>
        </dgm:presLayoutVars>
      </dgm:prSet>
      <dgm:spPr/>
    </dgm:pt>
  </dgm:ptLst>
  <dgm:cxnLst>
    <dgm:cxn modelId="{85C18214-516D-4C04-9B61-0821C732CE2F}" type="presOf" srcId="{59D230C4-F8C2-4BC4-B8A7-F31B491D2B9A}" destId="{F6C944B8-6776-4366-B9D7-A6E340BEFAB3}" srcOrd="0" destOrd="0" presId="urn:microsoft.com/office/officeart/2018/2/layout/IconVerticalSolidList"/>
    <dgm:cxn modelId="{5BFF7B15-BBB5-465F-A832-F22DFB2FC4EE}" srcId="{A385A857-10A4-4E36-9777-F78EB7C83CFB}" destId="{61162981-2688-42A3-A653-C578063D10FB}" srcOrd="0" destOrd="0" parTransId="{7FF65F45-4963-4FED-B707-4A1A702E9610}" sibTransId="{81A043BA-032D-4CE5-8118-0FD15BB4B339}"/>
    <dgm:cxn modelId="{F704C423-61F2-4B8D-BBFA-5DF0465DE97D}" srcId="{A385A857-10A4-4E36-9777-F78EB7C83CFB}" destId="{847D1C62-D07B-40E3-9B01-25A0CD6D00F6}" srcOrd="5" destOrd="0" parTransId="{FE3CF7EC-C5BC-4544-A29E-A38C7C4527E5}" sibTransId="{3AA7BDCB-6389-4839-B651-6659C17BEC99}"/>
    <dgm:cxn modelId="{3A5AEC26-1C9D-4F17-883A-56B1D42270EB}" type="presOf" srcId="{A385A857-10A4-4E36-9777-F78EB7C83CFB}" destId="{3657A914-B1EA-441A-967C-E4DBE229FA35}" srcOrd="0" destOrd="0" presId="urn:microsoft.com/office/officeart/2018/2/layout/IconVerticalSolidList"/>
    <dgm:cxn modelId="{5F442A6A-B830-4F1B-93B0-D2EE941DA5E2}" type="presOf" srcId="{847D1C62-D07B-40E3-9B01-25A0CD6D00F6}" destId="{294E844C-CC3C-4F3A-A36D-C64E72124652}" srcOrd="0" destOrd="0" presId="urn:microsoft.com/office/officeart/2018/2/layout/IconVerticalSolidList"/>
    <dgm:cxn modelId="{40884A81-FD5E-4C41-9161-8626E4B8C64D}" type="presOf" srcId="{59F3CFE6-9282-4DA5-A88C-3511CF023FF6}" destId="{5555CB4D-73AE-4C90-A503-B1AF8A0EE5EA}" srcOrd="0" destOrd="0" presId="urn:microsoft.com/office/officeart/2018/2/layout/IconVerticalSolidList"/>
    <dgm:cxn modelId="{A62CDE81-446F-4F5D-9D39-8AECD06B08F6}" srcId="{A385A857-10A4-4E36-9777-F78EB7C83CFB}" destId="{0831C1D1-C899-49D0-90B6-88CBA5F84672}" srcOrd="1" destOrd="0" parTransId="{8623D73F-B40E-4958-A2B9-0CA66F5D01E2}" sibTransId="{6C4078D3-698E-4EE5-A271-B33F953F39EE}"/>
    <dgm:cxn modelId="{C481A08B-F107-4671-B57A-A1BC4EBB390B}" srcId="{A385A857-10A4-4E36-9777-F78EB7C83CFB}" destId="{138509D2-2953-46BD-98B0-1711CDBE4378}" srcOrd="4" destOrd="0" parTransId="{5D3F9A2F-60D9-4851-A80B-B912D30CD5A7}" sibTransId="{B06C9161-750F-4E18-9BB7-533D4C053C6E}"/>
    <dgm:cxn modelId="{20EF5CA9-1AD9-4837-A781-BA19C252D339}" srcId="{A385A857-10A4-4E36-9777-F78EB7C83CFB}" destId="{59D230C4-F8C2-4BC4-B8A7-F31B491D2B9A}" srcOrd="3" destOrd="0" parTransId="{733116AD-EDB9-407D-A3B0-AC0E2386C093}" sibTransId="{A7DF87AA-FAB8-4BEE-BC51-9FE63483DD30}"/>
    <dgm:cxn modelId="{A83EA6B4-1601-4196-9D61-1EDE4A17F872}" type="presOf" srcId="{61162981-2688-42A3-A653-C578063D10FB}" destId="{7CA30E83-4334-4CCA-BC71-444D5B895B3A}" srcOrd="0" destOrd="0" presId="urn:microsoft.com/office/officeart/2018/2/layout/IconVerticalSolidList"/>
    <dgm:cxn modelId="{F82FD7B6-2AAC-4EDB-A847-3BCD3C7644A9}" type="presOf" srcId="{0831C1D1-C899-49D0-90B6-88CBA5F84672}" destId="{FBD9D6F8-0F27-42FB-B82D-C6A05C5AEE5F}" srcOrd="0" destOrd="0" presId="urn:microsoft.com/office/officeart/2018/2/layout/IconVerticalSolidList"/>
    <dgm:cxn modelId="{053567C5-76AE-4465-98DA-9C4FB0D4C22E}" srcId="{A385A857-10A4-4E36-9777-F78EB7C83CFB}" destId="{39FD467A-D14C-4503-9990-3055D930C5D4}" srcOrd="2" destOrd="0" parTransId="{43E082C1-615E-4400-AF4C-1E7BE961CE6A}" sibTransId="{C0FF5966-9618-443A-A1E1-92A541793ADA}"/>
    <dgm:cxn modelId="{966EC4C8-16CF-43AF-94EE-FB8861BFC979}" srcId="{A385A857-10A4-4E36-9777-F78EB7C83CFB}" destId="{59F3CFE6-9282-4DA5-A88C-3511CF023FF6}" srcOrd="6" destOrd="0" parTransId="{62DAC521-ECC3-42CA-9DCF-E2C260F00322}" sibTransId="{A16A2FBF-41EE-47A5-8024-755D6AECBCC3}"/>
    <dgm:cxn modelId="{329FF0D1-9216-45AD-B24A-28C4303BC5F6}" type="presOf" srcId="{39FD467A-D14C-4503-9990-3055D930C5D4}" destId="{EC2ACE2B-DCC5-476C-8F0D-DA34293CD026}" srcOrd="0" destOrd="0" presId="urn:microsoft.com/office/officeart/2018/2/layout/IconVerticalSolidList"/>
    <dgm:cxn modelId="{D4FFF8F3-7C9D-4DC4-A211-752DF5444DAF}" type="presOf" srcId="{138509D2-2953-46BD-98B0-1711CDBE4378}" destId="{96801001-703C-4D20-94DA-6EE0BF11BF9B}" srcOrd="0" destOrd="0" presId="urn:microsoft.com/office/officeart/2018/2/layout/IconVerticalSolidList"/>
    <dgm:cxn modelId="{6DBFC3AA-29F7-4871-AFF4-74E78E616C66}" type="presParOf" srcId="{3657A914-B1EA-441A-967C-E4DBE229FA35}" destId="{9A7412DA-DAC1-4737-86B0-1F90CCB8D01F}" srcOrd="0" destOrd="0" presId="urn:microsoft.com/office/officeart/2018/2/layout/IconVerticalSolidList"/>
    <dgm:cxn modelId="{3AE95543-DA4B-4C43-878E-1E4523FE454C}" type="presParOf" srcId="{9A7412DA-DAC1-4737-86B0-1F90CCB8D01F}" destId="{CA1DD87D-0F13-49A3-AD59-16BE601515E3}" srcOrd="0" destOrd="0" presId="urn:microsoft.com/office/officeart/2018/2/layout/IconVerticalSolidList"/>
    <dgm:cxn modelId="{3FF2686D-D8D2-4054-9AAD-CF3DAAA103B6}" type="presParOf" srcId="{9A7412DA-DAC1-4737-86B0-1F90CCB8D01F}" destId="{62DDC84F-8BD8-4BA0-BC0E-7AE2C529ABC4}" srcOrd="1" destOrd="0" presId="urn:microsoft.com/office/officeart/2018/2/layout/IconVerticalSolidList"/>
    <dgm:cxn modelId="{7EC77901-0FFD-45F6-AA64-F7B19AE67A7E}" type="presParOf" srcId="{9A7412DA-DAC1-4737-86B0-1F90CCB8D01F}" destId="{12F90BF8-678D-4CEE-8FD9-A2D49774DBA0}" srcOrd="2" destOrd="0" presId="urn:microsoft.com/office/officeart/2018/2/layout/IconVerticalSolidList"/>
    <dgm:cxn modelId="{FA423693-BB3C-4A19-A72E-EEA60B0F9029}" type="presParOf" srcId="{9A7412DA-DAC1-4737-86B0-1F90CCB8D01F}" destId="{7CA30E83-4334-4CCA-BC71-444D5B895B3A}" srcOrd="3" destOrd="0" presId="urn:microsoft.com/office/officeart/2018/2/layout/IconVerticalSolidList"/>
    <dgm:cxn modelId="{C39341FA-341E-423A-A64F-5001490855CD}" type="presParOf" srcId="{3657A914-B1EA-441A-967C-E4DBE229FA35}" destId="{B64B04FB-0F80-411C-81F1-F6DA96790D8C}" srcOrd="1" destOrd="0" presId="urn:microsoft.com/office/officeart/2018/2/layout/IconVerticalSolidList"/>
    <dgm:cxn modelId="{43DCB509-4AA4-4442-A188-A2079A18B10C}" type="presParOf" srcId="{3657A914-B1EA-441A-967C-E4DBE229FA35}" destId="{9834BC20-A3C5-474F-A1CC-E6427D018239}" srcOrd="2" destOrd="0" presId="urn:microsoft.com/office/officeart/2018/2/layout/IconVerticalSolidList"/>
    <dgm:cxn modelId="{1A8B72E4-0DAB-4E34-8056-82A52CAD1640}" type="presParOf" srcId="{9834BC20-A3C5-474F-A1CC-E6427D018239}" destId="{6C46EA36-2ACE-4479-9D53-51BBFC60FFFE}" srcOrd="0" destOrd="0" presId="urn:microsoft.com/office/officeart/2018/2/layout/IconVerticalSolidList"/>
    <dgm:cxn modelId="{996ED040-A934-47D8-AEB1-2CE3A542B98E}" type="presParOf" srcId="{9834BC20-A3C5-474F-A1CC-E6427D018239}" destId="{2ADAF69B-65DF-42F7-B9E9-566483E996A0}" srcOrd="1" destOrd="0" presId="urn:microsoft.com/office/officeart/2018/2/layout/IconVerticalSolidList"/>
    <dgm:cxn modelId="{86A3B617-FABA-4762-8709-84E570343748}" type="presParOf" srcId="{9834BC20-A3C5-474F-A1CC-E6427D018239}" destId="{1170EE8D-A22B-4FC4-A896-BE220EFD5070}" srcOrd="2" destOrd="0" presId="urn:microsoft.com/office/officeart/2018/2/layout/IconVerticalSolidList"/>
    <dgm:cxn modelId="{F0BE91FD-74BC-4FBC-A866-4FE195305EFF}" type="presParOf" srcId="{9834BC20-A3C5-474F-A1CC-E6427D018239}" destId="{FBD9D6F8-0F27-42FB-B82D-C6A05C5AEE5F}" srcOrd="3" destOrd="0" presId="urn:microsoft.com/office/officeart/2018/2/layout/IconVerticalSolidList"/>
    <dgm:cxn modelId="{B139D854-B286-48B3-8537-E119DE640775}" type="presParOf" srcId="{3657A914-B1EA-441A-967C-E4DBE229FA35}" destId="{3E5957A8-4EAA-4754-B948-512E60208112}" srcOrd="3" destOrd="0" presId="urn:microsoft.com/office/officeart/2018/2/layout/IconVerticalSolidList"/>
    <dgm:cxn modelId="{F0C68909-C617-47A3-8785-7A20BB4D4909}" type="presParOf" srcId="{3657A914-B1EA-441A-967C-E4DBE229FA35}" destId="{F3612584-DE63-4C3B-8880-C01F76084800}" srcOrd="4" destOrd="0" presId="urn:microsoft.com/office/officeart/2018/2/layout/IconVerticalSolidList"/>
    <dgm:cxn modelId="{EA7D2A3D-20F5-4723-8BEE-9837491D712C}" type="presParOf" srcId="{F3612584-DE63-4C3B-8880-C01F76084800}" destId="{06671597-95BE-4AC1-BF54-6EF2CDFCFB02}" srcOrd="0" destOrd="0" presId="urn:microsoft.com/office/officeart/2018/2/layout/IconVerticalSolidList"/>
    <dgm:cxn modelId="{A6DD1D92-6835-4BC5-9CA9-A84CE6EA73D4}" type="presParOf" srcId="{F3612584-DE63-4C3B-8880-C01F76084800}" destId="{C2E2585A-CBEC-458B-9173-D35CBC50A675}" srcOrd="1" destOrd="0" presId="urn:microsoft.com/office/officeart/2018/2/layout/IconVerticalSolidList"/>
    <dgm:cxn modelId="{5FB0F4F1-0C84-455D-9F3E-6AC529EC7F29}" type="presParOf" srcId="{F3612584-DE63-4C3B-8880-C01F76084800}" destId="{D25E2522-A6DC-46EC-A495-A85564DB4BC2}" srcOrd="2" destOrd="0" presId="urn:microsoft.com/office/officeart/2018/2/layout/IconVerticalSolidList"/>
    <dgm:cxn modelId="{06BCE447-0B12-4DD7-9928-ADDDB0AD0E7D}" type="presParOf" srcId="{F3612584-DE63-4C3B-8880-C01F76084800}" destId="{EC2ACE2B-DCC5-476C-8F0D-DA34293CD026}" srcOrd="3" destOrd="0" presId="urn:microsoft.com/office/officeart/2018/2/layout/IconVerticalSolidList"/>
    <dgm:cxn modelId="{269A79A6-765C-46BA-A8EF-908B6B11B788}" type="presParOf" srcId="{3657A914-B1EA-441A-967C-E4DBE229FA35}" destId="{F15AD42F-044A-4DAC-B892-91358187CDBA}" srcOrd="5" destOrd="0" presId="urn:microsoft.com/office/officeart/2018/2/layout/IconVerticalSolidList"/>
    <dgm:cxn modelId="{4B58C6AB-496F-4E7E-91F8-518B2D36D2FB}" type="presParOf" srcId="{3657A914-B1EA-441A-967C-E4DBE229FA35}" destId="{C6564E3D-E9AC-4A11-8478-F00056710DCB}" srcOrd="6" destOrd="0" presId="urn:microsoft.com/office/officeart/2018/2/layout/IconVerticalSolidList"/>
    <dgm:cxn modelId="{7670564C-EDE0-47C1-ABC6-7F1C90F033C7}" type="presParOf" srcId="{C6564E3D-E9AC-4A11-8478-F00056710DCB}" destId="{3CAF00AC-09F4-40E5-A534-B2D07994497C}" srcOrd="0" destOrd="0" presId="urn:microsoft.com/office/officeart/2018/2/layout/IconVerticalSolidList"/>
    <dgm:cxn modelId="{E2E0820C-87EC-4F80-B50E-CA6E68F867DA}" type="presParOf" srcId="{C6564E3D-E9AC-4A11-8478-F00056710DCB}" destId="{C3EA0E24-4BCA-40E0-A659-91750A0FA782}" srcOrd="1" destOrd="0" presId="urn:microsoft.com/office/officeart/2018/2/layout/IconVerticalSolidList"/>
    <dgm:cxn modelId="{BD696E2C-0449-44F6-A506-B5ED1B827D28}" type="presParOf" srcId="{C6564E3D-E9AC-4A11-8478-F00056710DCB}" destId="{E1B6E39E-380A-442D-980D-668A084A7275}" srcOrd="2" destOrd="0" presId="urn:microsoft.com/office/officeart/2018/2/layout/IconVerticalSolidList"/>
    <dgm:cxn modelId="{EA1DCAF0-D121-4A65-B3E6-AB2352BD7963}" type="presParOf" srcId="{C6564E3D-E9AC-4A11-8478-F00056710DCB}" destId="{F6C944B8-6776-4366-B9D7-A6E340BEFAB3}" srcOrd="3" destOrd="0" presId="urn:microsoft.com/office/officeart/2018/2/layout/IconVerticalSolidList"/>
    <dgm:cxn modelId="{DFA5B5F0-8497-4C46-990F-C7B5E8925A64}" type="presParOf" srcId="{3657A914-B1EA-441A-967C-E4DBE229FA35}" destId="{614ABFBF-3ADA-40D6-8FB9-03086FEFBAE8}" srcOrd="7" destOrd="0" presId="urn:microsoft.com/office/officeart/2018/2/layout/IconVerticalSolidList"/>
    <dgm:cxn modelId="{47F5BC20-CB00-4D52-95CC-53514F2449F8}" type="presParOf" srcId="{3657A914-B1EA-441A-967C-E4DBE229FA35}" destId="{6AA0F009-1955-40AA-BD6D-D1290362CFCD}" srcOrd="8" destOrd="0" presId="urn:microsoft.com/office/officeart/2018/2/layout/IconVerticalSolidList"/>
    <dgm:cxn modelId="{C8BBA1CD-55F8-4F21-B426-76178A050A18}" type="presParOf" srcId="{6AA0F009-1955-40AA-BD6D-D1290362CFCD}" destId="{DB07B134-E86C-4D48-BE4D-BD4805EB896F}" srcOrd="0" destOrd="0" presId="urn:microsoft.com/office/officeart/2018/2/layout/IconVerticalSolidList"/>
    <dgm:cxn modelId="{9750F9A2-C8AB-4FB0-9122-5C588973AF8A}" type="presParOf" srcId="{6AA0F009-1955-40AA-BD6D-D1290362CFCD}" destId="{DD6CD913-CFA2-48B9-9341-09CBF1D3903C}" srcOrd="1" destOrd="0" presId="urn:microsoft.com/office/officeart/2018/2/layout/IconVerticalSolidList"/>
    <dgm:cxn modelId="{9229B0B8-3BC6-4EF3-8571-0F2E3AABA84C}" type="presParOf" srcId="{6AA0F009-1955-40AA-BD6D-D1290362CFCD}" destId="{B52E4609-26B7-48E3-9A00-F2395234FE26}" srcOrd="2" destOrd="0" presId="urn:microsoft.com/office/officeart/2018/2/layout/IconVerticalSolidList"/>
    <dgm:cxn modelId="{A2A11874-96D3-48D1-BD62-2CF753994E5E}" type="presParOf" srcId="{6AA0F009-1955-40AA-BD6D-D1290362CFCD}" destId="{96801001-703C-4D20-94DA-6EE0BF11BF9B}" srcOrd="3" destOrd="0" presId="urn:microsoft.com/office/officeart/2018/2/layout/IconVerticalSolidList"/>
    <dgm:cxn modelId="{304E1E62-9F26-4BB1-901D-4D2CC5EDD624}" type="presParOf" srcId="{3657A914-B1EA-441A-967C-E4DBE229FA35}" destId="{07AAB322-4EFC-4EAB-A613-2A2409EE42E6}" srcOrd="9" destOrd="0" presId="urn:microsoft.com/office/officeart/2018/2/layout/IconVerticalSolidList"/>
    <dgm:cxn modelId="{4FE57CA2-A98B-418A-95EB-F925959AF718}" type="presParOf" srcId="{3657A914-B1EA-441A-967C-E4DBE229FA35}" destId="{476B7141-3B75-4EAD-AD07-F3AF56474625}" srcOrd="10" destOrd="0" presId="urn:microsoft.com/office/officeart/2018/2/layout/IconVerticalSolidList"/>
    <dgm:cxn modelId="{5B0A7051-E136-4D02-8917-722C06348B24}" type="presParOf" srcId="{476B7141-3B75-4EAD-AD07-F3AF56474625}" destId="{DFD31649-6512-489B-8600-37D6AD0500D4}" srcOrd="0" destOrd="0" presId="urn:microsoft.com/office/officeart/2018/2/layout/IconVerticalSolidList"/>
    <dgm:cxn modelId="{35E9916D-DF87-4B61-86DB-6FCBB3F174F4}" type="presParOf" srcId="{476B7141-3B75-4EAD-AD07-F3AF56474625}" destId="{E7DB2D41-780B-4C49-BF6E-0C56DF767892}" srcOrd="1" destOrd="0" presId="urn:microsoft.com/office/officeart/2018/2/layout/IconVerticalSolidList"/>
    <dgm:cxn modelId="{18B63876-00CF-44EE-BB89-545333599DEB}" type="presParOf" srcId="{476B7141-3B75-4EAD-AD07-F3AF56474625}" destId="{5D2223AF-2668-475E-A132-4A90111E75AD}" srcOrd="2" destOrd="0" presId="urn:microsoft.com/office/officeart/2018/2/layout/IconVerticalSolidList"/>
    <dgm:cxn modelId="{5F2F503E-CD93-488A-8F0D-F66B2A0BC34C}" type="presParOf" srcId="{476B7141-3B75-4EAD-AD07-F3AF56474625}" destId="{294E844C-CC3C-4F3A-A36D-C64E72124652}" srcOrd="3" destOrd="0" presId="urn:microsoft.com/office/officeart/2018/2/layout/IconVerticalSolidList"/>
    <dgm:cxn modelId="{B349A9CC-B857-4317-90F0-C8061C5E6A35}" type="presParOf" srcId="{3657A914-B1EA-441A-967C-E4DBE229FA35}" destId="{128EDF02-697C-4D63-ABB4-62D249048634}" srcOrd="11" destOrd="0" presId="urn:microsoft.com/office/officeart/2018/2/layout/IconVerticalSolidList"/>
    <dgm:cxn modelId="{C812E1D1-5A34-446B-9717-1112612438F1}" type="presParOf" srcId="{3657A914-B1EA-441A-967C-E4DBE229FA35}" destId="{B6E451F5-3B3F-4DDF-8E01-9E5D0CDB2C1C}" srcOrd="12" destOrd="0" presId="urn:microsoft.com/office/officeart/2018/2/layout/IconVerticalSolidList"/>
    <dgm:cxn modelId="{78F58D07-C7FC-4B6D-B3B9-5665DC3A9046}" type="presParOf" srcId="{B6E451F5-3B3F-4DDF-8E01-9E5D0CDB2C1C}" destId="{A40EE24F-E2AB-4BBB-BDDC-4B89B63BB67C}" srcOrd="0" destOrd="0" presId="urn:microsoft.com/office/officeart/2018/2/layout/IconVerticalSolidList"/>
    <dgm:cxn modelId="{81CCB963-1564-4ADB-84E3-8B3C6C97B5CE}" type="presParOf" srcId="{B6E451F5-3B3F-4DDF-8E01-9E5D0CDB2C1C}" destId="{FD1315AB-D74A-4D4A-BE75-BA937C63D744}" srcOrd="1" destOrd="0" presId="urn:microsoft.com/office/officeart/2018/2/layout/IconVerticalSolidList"/>
    <dgm:cxn modelId="{06FBEBCF-5C70-49E2-9651-841291B5AC56}" type="presParOf" srcId="{B6E451F5-3B3F-4DDF-8E01-9E5D0CDB2C1C}" destId="{3E081CD9-6619-4854-9F7A-8DA921062FF9}" srcOrd="2" destOrd="0" presId="urn:microsoft.com/office/officeart/2018/2/layout/IconVerticalSolidList"/>
    <dgm:cxn modelId="{499086F4-3654-4FF5-87ED-64B78D3D521B}" type="presParOf" srcId="{B6E451F5-3B3F-4DDF-8E01-9E5D0CDB2C1C}" destId="{5555CB4D-73AE-4C90-A503-B1AF8A0EE5E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9DA435-3BD8-4D8B-8726-54800671573D}"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23DA267-738E-0047-B048-6BD26278DE18}">
      <dgm:prSet/>
      <dgm:spPr/>
      <dgm:t>
        <a:bodyPr/>
        <a:lstStyle/>
        <a:p>
          <a:r>
            <a:rPr lang="en-CA" b="0" i="0"/>
            <a:t>I like hearing about the "What's up in socials" :)</a:t>
          </a:r>
        </a:p>
      </dgm:t>
    </dgm:pt>
    <dgm:pt modelId="{51960B0F-7932-0747-A3B0-D2842FBAF9DC}" type="parTrans" cxnId="{FD6B7A18-0CF0-6643-997F-199E8889DFF0}">
      <dgm:prSet/>
      <dgm:spPr/>
      <dgm:t>
        <a:bodyPr/>
        <a:lstStyle/>
        <a:p>
          <a:endParaRPr lang="en-US"/>
        </a:p>
      </dgm:t>
    </dgm:pt>
    <dgm:pt modelId="{80F7C7DF-7305-A343-918F-EA6A63D7D19D}" type="sibTrans" cxnId="{FD6B7A18-0CF0-6643-997F-199E8889DFF0}">
      <dgm:prSet/>
      <dgm:spPr/>
      <dgm:t>
        <a:bodyPr/>
        <a:lstStyle/>
        <a:p>
          <a:endParaRPr lang="en-US"/>
        </a:p>
      </dgm:t>
    </dgm:pt>
    <dgm:pt modelId="{F22DAAF4-626E-7C43-A591-56BAAE609129}">
      <dgm:prSet/>
      <dgm:spPr/>
      <dgm:t>
        <a:bodyPr/>
        <a:lstStyle/>
        <a:p>
          <a:r>
            <a:rPr lang="en-CA" b="0" i="0" dirty="0"/>
            <a:t>Everything!</a:t>
          </a:r>
        </a:p>
      </dgm:t>
    </dgm:pt>
    <dgm:pt modelId="{50D1463F-E38D-634C-B157-F466811943B4}" type="parTrans" cxnId="{249DE80E-2C07-7C42-877E-76E802907C34}">
      <dgm:prSet/>
      <dgm:spPr/>
      <dgm:t>
        <a:bodyPr/>
        <a:lstStyle/>
        <a:p>
          <a:endParaRPr lang="en-US"/>
        </a:p>
      </dgm:t>
    </dgm:pt>
    <dgm:pt modelId="{E87EEC7E-78EA-BA45-A308-AF1A3ED4DC33}" type="sibTrans" cxnId="{249DE80E-2C07-7C42-877E-76E802907C34}">
      <dgm:prSet/>
      <dgm:spPr/>
      <dgm:t>
        <a:bodyPr/>
        <a:lstStyle/>
        <a:p>
          <a:endParaRPr lang="en-US"/>
        </a:p>
      </dgm:t>
    </dgm:pt>
    <dgm:pt modelId="{FFCA81B4-81DB-774F-BD36-C137CD4269E9}">
      <dgm:prSet/>
      <dgm:spPr/>
      <dgm:t>
        <a:bodyPr/>
        <a:lstStyle/>
        <a:p>
          <a:r>
            <a:rPr lang="en-CA" b="0" i="0" dirty="0"/>
            <a:t>Continue doing anything that has been done!</a:t>
          </a:r>
        </a:p>
      </dgm:t>
    </dgm:pt>
    <dgm:pt modelId="{E13C4AB9-0012-2A40-98E6-2C922AEE2B4D}" type="parTrans" cxnId="{6CE8B219-1DC4-BF41-8867-C3532FA2AA17}">
      <dgm:prSet/>
      <dgm:spPr/>
      <dgm:t>
        <a:bodyPr/>
        <a:lstStyle/>
        <a:p>
          <a:endParaRPr lang="en-US"/>
        </a:p>
      </dgm:t>
    </dgm:pt>
    <dgm:pt modelId="{BE83DD01-F72A-1548-9C16-D84E5DF4D94D}" type="sibTrans" cxnId="{6CE8B219-1DC4-BF41-8867-C3532FA2AA17}">
      <dgm:prSet/>
      <dgm:spPr/>
      <dgm:t>
        <a:bodyPr/>
        <a:lstStyle/>
        <a:p>
          <a:endParaRPr lang="en-US"/>
        </a:p>
      </dgm:t>
    </dgm:pt>
    <dgm:pt modelId="{C7EF0807-09A2-0A4A-9477-1325B9CFB5EC}">
      <dgm:prSet/>
      <dgm:spPr/>
      <dgm:t>
        <a:bodyPr/>
        <a:lstStyle/>
        <a:p>
          <a:r>
            <a:rPr lang="en-CA" b="0" i="0" dirty="0"/>
            <a:t>Blog feedback.</a:t>
          </a:r>
        </a:p>
      </dgm:t>
    </dgm:pt>
    <dgm:pt modelId="{EBCC590A-0FFA-FE43-9EE6-B8FEE9D74AF9}" type="parTrans" cxnId="{61B71E57-5868-0F42-BAE0-B0821D5969FF}">
      <dgm:prSet/>
      <dgm:spPr/>
      <dgm:t>
        <a:bodyPr/>
        <a:lstStyle/>
        <a:p>
          <a:endParaRPr lang="en-US"/>
        </a:p>
      </dgm:t>
    </dgm:pt>
    <dgm:pt modelId="{3A247B9E-6301-D14C-93A2-32AD50C3EFAE}" type="sibTrans" cxnId="{61B71E57-5868-0F42-BAE0-B0821D5969FF}">
      <dgm:prSet/>
      <dgm:spPr/>
      <dgm:t>
        <a:bodyPr/>
        <a:lstStyle/>
        <a:p>
          <a:endParaRPr lang="en-US"/>
        </a:p>
      </dgm:t>
    </dgm:pt>
    <dgm:pt modelId="{63BFED7E-0FB0-A247-83B1-4BDC5143BE1F}">
      <dgm:prSet/>
      <dgm:spPr/>
      <dgm:t>
        <a:bodyPr/>
        <a:lstStyle/>
        <a:p>
          <a:r>
            <a:rPr lang="en-CA" b="0" i="0" dirty="0"/>
            <a:t>what's new on socials</a:t>
          </a:r>
        </a:p>
      </dgm:t>
    </dgm:pt>
    <dgm:pt modelId="{E15BAB0F-4DE0-7141-9FC0-D95C30F6020C}" type="parTrans" cxnId="{D60A64EE-EE9B-9B4D-BD49-91D5084B7A0E}">
      <dgm:prSet/>
      <dgm:spPr/>
      <dgm:t>
        <a:bodyPr/>
        <a:lstStyle/>
        <a:p>
          <a:endParaRPr lang="en-US"/>
        </a:p>
      </dgm:t>
    </dgm:pt>
    <dgm:pt modelId="{DC9DC65F-7E35-7E43-BBB1-5922E6388A5E}" type="sibTrans" cxnId="{D60A64EE-EE9B-9B4D-BD49-91D5084B7A0E}">
      <dgm:prSet/>
      <dgm:spPr/>
      <dgm:t>
        <a:bodyPr/>
        <a:lstStyle/>
        <a:p>
          <a:endParaRPr lang="en-US"/>
        </a:p>
      </dgm:t>
    </dgm:pt>
    <dgm:pt modelId="{39706201-FA70-854A-866C-50A88A70EE87}">
      <dgm:prSet/>
      <dgm:spPr/>
      <dgm:t>
        <a:bodyPr/>
        <a:lstStyle/>
        <a:p>
          <a:r>
            <a:rPr lang="en-CA" b="0" i="0" dirty="0"/>
            <a:t>continue group discussions/ activities</a:t>
          </a:r>
        </a:p>
      </dgm:t>
    </dgm:pt>
    <dgm:pt modelId="{13919AB1-A576-4D4E-9FC7-E043B13E29DD}" type="parTrans" cxnId="{0A6FA9BB-554E-1C46-8B20-2EA87697306F}">
      <dgm:prSet/>
      <dgm:spPr/>
      <dgm:t>
        <a:bodyPr/>
        <a:lstStyle/>
        <a:p>
          <a:endParaRPr lang="en-US"/>
        </a:p>
      </dgm:t>
    </dgm:pt>
    <dgm:pt modelId="{F9181136-ACD4-6D4B-A2C3-65E0DC4A5E8E}" type="sibTrans" cxnId="{0A6FA9BB-554E-1C46-8B20-2EA87697306F}">
      <dgm:prSet/>
      <dgm:spPr/>
      <dgm:t>
        <a:bodyPr/>
        <a:lstStyle/>
        <a:p>
          <a:endParaRPr lang="en-US"/>
        </a:p>
      </dgm:t>
    </dgm:pt>
    <dgm:pt modelId="{BEE7BC3F-B71D-AB4F-86DF-96F5FEEECC0A}">
      <dgm:prSet/>
      <dgm:spPr/>
      <dgm:t>
        <a:bodyPr/>
        <a:lstStyle/>
        <a:p>
          <a:r>
            <a:rPr lang="en-CA" b="0" i="0"/>
            <a:t>The entire class is amazing!! love it! highlight of the week.</a:t>
          </a:r>
        </a:p>
      </dgm:t>
    </dgm:pt>
    <dgm:pt modelId="{C8A86A82-C3F7-8447-BD51-05C8A8054A04}" type="parTrans" cxnId="{785B326C-5AAE-3244-B76A-4F6E82D13CDA}">
      <dgm:prSet/>
      <dgm:spPr/>
      <dgm:t>
        <a:bodyPr/>
        <a:lstStyle/>
        <a:p>
          <a:endParaRPr lang="en-US"/>
        </a:p>
      </dgm:t>
    </dgm:pt>
    <dgm:pt modelId="{EF12DB24-0497-974A-9CE1-87C977AF24C3}" type="sibTrans" cxnId="{785B326C-5AAE-3244-B76A-4F6E82D13CDA}">
      <dgm:prSet/>
      <dgm:spPr/>
      <dgm:t>
        <a:bodyPr/>
        <a:lstStyle/>
        <a:p>
          <a:endParaRPr lang="en-US"/>
        </a:p>
      </dgm:t>
    </dgm:pt>
    <dgm:pt modelId="{6631AD95-0D1B-3A4B-8857-753CEF9E644D}">
      <dgm:prSet/>
      <dgm:spPr/>
      <dgm:t>
        <a:bodyPr/>
        <a:lstStyle/>
        <a:p>
          <a:endParaRPr lang="en-CA" b="0" i="0"/>
        </a:p>
      </dgm:t>
    </dgm:pt>
    <dgm:pt modelId="{7D20F2FC-6A96-8149-A1FC-AD6ED5A06394}" type="parTrans" cxnId="{098C2CCE-C834-154C-92D9-4D370429551E}">
      <dgm:prSet/>
      <dgm:spPr/>
      <dgm:t>
        <a:bodyPr/>
        <a:lstStyle/>
        <a:p>
          <a:endParaRPr lang="en-US"/>
        </a:p>
      </dgm:t>
    </dgm:pt>
    <dgm:pt modelId="{E58EC58E-5F38-1142-8010-111EAFF0D01D}" type="sibTrans" cxnId="{098C2CCE-C834-154C-92D9-4D370429551E}">
      <dgm:prSet/>
      <dgm:spPr/>
      <dgm:t>
        <a:bodyPr/>
        <a:lstStyle/>
        <a:p>
          <a:endParaRPr lang="en-US"/>
        </a:p>
      </dgm:t>
    </dgm:pt>
    <dgm:pt modelId="{1F60FE8D-2E0F-0E41-9080-9B4F52127DEC}" type="pres">
      <dgm:prSet presAssocID="{0B9DA435-3BD8-4D8B-8726-54800671573D}" presName="vert0" presStyleCnt="0">
        <dgm:presLayoutVars>
          <dgm:dir/>
          <dgm:animOne val="branch"/>
          <dgm:animLvl val="lvl"/>
        </dgm:presLayoutVars>
      </dgm:prSet>
      <dgm:spPr/>
    </dgm:pt>
    <dgm:pt modelId="{5D0A1469-A482-FA43-A7DA-B05F7CFAEBFE}" type="pres">
      <dgm:prSet presAssocID="{023DA267-738E-0047-B048-6BD26278DE18}" presName="thickLine" presStyleLbl="alignNode1" presStyleIdx="0" presStyleCnt="8"/>
      <dgm:spPr/>
    </dgm:pt>
    <dgm:pt modelId="{15C4BA5F-B982-E249-A57C-090B8327DF68}" type="pres">
      <dgm:prSet presAssocID="{023DA267-738E-0047-B048-6BD26278DE18}" presName="horz1" presStyleCnt="0"/>
      <dgm:spPr/>
    </dgm:pt>
    <dgm:pt modelId="{46D4DF93-7F98-B943-B342-1121C483A5B2}" type="pres">
      <dgm:prSet presAssocID="{023DA267-738E-0047-B048-6BD26278DE18}" presName="tx1" presStyleLbl="revTx" presStyleIdx="0" presStyleCnt="8"/>
      <dgm:spPr/>
    </dgm:pt>
    <dgm:pt modelId="{A776BBE5-38D0-7C49-825E-CC62107CE4B7}" type="pres">
      <dgm:prSet presAssocID="{023DA267-738E-0047-B048-6BD26278DE18}" presName="vert1" presStyleCnt="0"/>
      <dgm:spPr/>
    </dgm:pt>
    <dgm:pt modelId="{B5100182-09AB-3543-A9AE-1007C52740BA}" type="pres">
      <dgm:prSet presAssocID="{F22DAAF4-626E-7C43-A591-56BAAE609129}" presName="thickLine" presStyleLbl="alignNode1" presStyleIdx="1" presStyleCnt="8"/>
      <dgm:spPr/>
    </dgm:pt>
    <dgm:pt modelId="{69018AB9-E0F9-0541-8C82-5EE76EBAA472}" type="pres">
      <dgm:prSet presAssocID="{F22DAAF4-626E-7C43-A591-56BAAE609129}" presName="horz1" presStyleCnt="0"/>
      <dgm:spPr/>
    </dgm:pt>
    <dgm:pt modelId="{2625A858-1E12-A24A-91ED-22EC761F8650}" type="pres">
      <dgm:prSet presAssocID="{F22DAAF4-626E-7C43-A591-56BAAE609129}" presName="tx1" presStyleLbl="revTx" presStyleIdx="1" presStyleCnt="8"/>
      <dgm:spPr/>
    </dgm:pt>
    <dgm:pt modelId="{C8B08BB0-4307-974C-9DA7-AE0B4677812F}" type="pres">
      <dgm:prSet presAssocID="{F22DAAF4-626E-7C43-A591-56BAAE609129}" presName="vert1" presStyleCnt="0"/>
      <dgm:spPr/>
    </dgm:pt>
    <dgm:pt modelId="{D9148FAE-A56E-E141-A368-0B424B22795A}" type="pres">
      <dgm:prSet presAssocID="{FFCA81B4-81DB-774F-BD36-C137CD4269E9}" presName="thickLine" presStyleLbl="alignNode1" presStyleIdx="2" presStyleCnt="8"/>
      <dgm:spPr/>
    </dgm:pt>
    <dgm:pt modelId="{E2F2E89B-3D6B-5648-B30B-345002DF27BB}" type="pres">
      <dgm:prSet presAssocID="{FFCA81B4-81DB-774F-BD36-C137CD4269E9}" presName="horz1" presStyleCnt="0"/>
      <dgm:spPr/>
    </dgm:pt>
    <dgm:pt modelId="{CB83BDAD-AE12-AA45-AB45-02B1C4D7D590}" type="pres">
      <dgm:prSet presAssocID="{FFCA81B4-81DB-774F-BD36-C137CD4269E9}" presName="tx1" presStyleLbl="revTx" presStyleIdx="2" presStyleCnt="8"/>
      <dgm:spPr/>
    </dgm:pt>
    <dgm:pt modelId="{0901FF3C-10A7-434A-B48F-041B3222D965}" type="pres">
      <dgm:prSet presAssocID="{FFCA81B4-81DB-774F-BD36-C137CD4269E9}" presName="vert1" presStyleCnt="0"/>
      <dgm:spPr/>
    </dgm:pt>
    <dgm:pt modelId="{A036F4AD-AD83-F64E-9C78-1CE8A40BE53F}" type="pres">
      <dgm:prSet presAssocID="{C7EF0807-09A2-0A4A-9477-1325B9CFB5EC}" presName="thickLine" presStyleLbl="alignNode1" presStyleIdx="3" presStyleCnt="8"/>
      <dgm:spPr/>
    </dgm:pt>
    <dgm:pt modelId="{031D46DA-EFB7-2F42-B6F0-AC2B895C8110}" type="pres">
      <dgm:prSet presAssocID="{C7EF0807-09A2-0A4A-9477-1325B9CFB5EC}" presName="horz1" presStyleCnt="0"/>
      <dgm:spPr/>
    </dgm:pt>
    <dgm:pt modelId="{7F7FFCB9-E3FB-3B44-AE30-DBF47F80B8B7}" type="pres">
      <dgm:prSet presAssocID="{C7EF0807-09A2-0A4A-9477-1325B9CFB5EC}" presName="tx1" presStyleLbl="revTx" presStyleIdx="3" presStyleCnt="8"/>
      <dgm:spPr/>
    </dgm:pt>
    <dgm:pt modelId="{F89054A6-C45E-624C-B254-91DFB99BA20B}" type="pres">
      <dgm:prSet presAssocID="{C7EF0807-09A2-0A4A-9477-1325B9CFB5EC}" presName="vert1" presStyleCnt="0"/>
      <dgm:spPr/>
    </dgm:pt>
    <dgm:pt modelId="{2F802632-573B-F546-88BF-920318FABF3F}" type="pres">
      <dgm:prSet presAssocID="{63BFED7E-0FB0-A247-83B1-4BDC5143BE1F}" presName="thickLine" presStyleLbl="alignNode1" presStyleIdx="4" presStyleCnt="8"/>
      <dgm:spPr/>
    </dgm:pt>
    <dgm:pt modelId="{7C42654F-CE61-154E-B8B5-6173225FEABA}" type="pres">
      <dgm:prSet presAssocID="{63BFED7E-0FB0-A247-83B1-4BDC5143BE1F}" presName="horz1" presStyleCnt="0"/>
      <dgm:spPr/>
    </dgm:pt>
    <dgm:pt modelId="{57838C5C-04B7-5E46-8FFA-12AA785325AC}" type="pres">
      <dgm:prSet presAssocID="{63BFED7E-0FB0-A247-83B1-4BDC5143BE1F}" presName="tx1" presStyleLbl="revTx" presStyleIdx="4" presStyleCnt="8"/>
      <dgm:spPr/>
    </dgm:pt>
    <dgm:pt modelId="{AD0A780B-4F0B-B340-AB06-E1D45647557F}" type="pres">
      <dgm:prSet presAssocID="{63BFED7E-0FB0-A247-83B1-4BDC5143BE1F}" presName="vert1" presStyleCnt="0"/>
      <dgm:spPr/>
    </dgm:pt>
    <dgm:pt modelId="{621C9F9C-4C90-0046-8624-25F0367FC8A8}" type="pres">
      <dgm:prSet presAssocID="{39706201-FA70-854A-866C-50A88A70EE87}" presName="thickLine" presStyleLbl="alignNode1" presStyleIdx="5" presStyleCnt="8"/>
      <dgm:spPr/>
    </dgm:pt>
    <dgm:pt modelId="{42AA9948-44D8-564F-9A98-94A92D9998B0}" type="pres">
      <dgm:prSet presAssocID="{39706201-FA70-854A-866C-50A88A70EE87}" presName="horz1" presStyleCnt="0"/>
      <dgm:spPr/>
    </dgm:pt>
    <dgm:pt modelId="{A9141086-B7AF-2541-AC53-BFD5CDE165E6}" type="pres">
      <dgm:prSet presAssocID="{39706201-FA70-854A-866C-50A88A70EE87}" presName="tx1" presStyleLbl="revTx" presStyleIdx="5" presStyleCnt="8"/>
      <dgm:spPr/>
    </dgm:pt>
    <dgm:pt modelId="{1F4BCA59-1774-C64D-BAD4-D07EF8BE3ADD}" type="pres">
      <dgm:prSet presAssocID="{39706201-FA70-854A-866C-50A88A70EE87}" presName="vert1" presStyleCnt="0"/>
      <dgm:spPr/>
    </dgm:pt>
    <dgm:pt modelId="{37EC9541-5CAE-2642-9D6C-08FAF2F55C7B}" type="pres">
      <dgm:prSet presAssocID="{BEE7BC3F-B71D-AB4F-86DF-96F5FEEECC0A}" presName="thickLine" presStyleLbl="alignNode1" presStyleIdx="6" presStyleCnt="8"/>
      <dgm:spPr/>
    </dgm:pt>
    <dgm:pt modelId="{0A2426C9-06D1-8A4E-B1E4-B7C35E75B264}" type="pres">
      <dgm:prSet presAssocID="{BEE7BC3F-B71D-AB4F-86DF-96F5FEEECC0A}" presName="horz1" presStyleCnt="0"/>
      <dgm:spPr/>
    </dgm:pt>
    <dgm:pt modelId="{CC2171AF-CB79-BC4B-B442-D2ECC146A53F}" type="pres">
      <dgm:prSet presAssocID="{BEE7BC3F-B71D-AB4F-86DF-96F5FEEECC0A}" presName="tx1" presStyleLbl="revTx" presStyleIdx="6" presStyleCnt="8"/>
      <dgm:spPr/>
    </dgm:pt>
    <dgm:pt modelId="{88890962-F36F-2A49-9E87-7DB79250377D}" type="pres">
      <dgm:prSet presAssocID="{BEE7BC3F-B71D-AB4F-86DF-96F5FEEECC0A}" presName="vert1" presStyleCnt="0"/>
      <dgm:spPr/>
    </dgm:pt>
    <dgm:pt modelId="{43AF7564-E6C8-F94F-8618-058F29AE53B9}" type="pres">
      <dgm:prSet presAssocID="{6631AD95-0D1B-3A4B-8857-753CEF9E644D}" presName="thickLine" presStyleLbl="alignNode1" presStyleIdx="7" presStyleCnt="8"/>
      <dgm:spPr/>
    </dgm:pt>
    <dgm:pt modelId="{7B2170B8-7502-F247-B90D-5EEE7B76C657}" type="pres">
      <dgm:prSet presAssocID="{6631AD95-0D1B-3A4B-8857-753CEF9E644D}" presName="horz1" presStyleCnt="0"/>
      <dgm:spPr/>
    </dgm:pt>
    <dgm:pt modelId="{F7AF22FA-CE89-B548-AF0C-7FED00DADF9C}" type="pres">
      <dgm:prSet presAssocID="{6631AD95-0D1B-3A4B-8857-753CEF9E644D}" presName="tx1" presStyleLbl="revTx" presStyleIdx="7" presStyleCnt="8"/>
      <dgm:spPr/>
    </dgm:pt>
    <dgm:pt modelId="{6597FA1B-53EE-9D43-8F1B-EFB3E3BB5D0C}" type="pres">
      <dgm:prSet presAssocID="{6631AD95-0D1B-3A4B-8857-753CEF9E644D}" presName="vert1" presStyleCnt="0"/>
      <dgm:spPr/>
    </dgm:pt>
  </dgm:ptLst>
  <dgm:cxnLst>
    <dgm:cxn modelId="{249DE80E-2C07-7C42-877E-76E802907C34}" srcId="{0B9DA435-3BD8-4D8B-8726-54800671573D}" destId="{F22DAAF4-626E-7C43-A591-56BAAE609129}" srcOrd="1" destOrd="0" parTransId="{50D1463F-E38D-634C-B157-F466811943B4}" sibTransId="{E87EEC7E-78EA-BA45-A308-AF1A3ED4DC33}"/>
    <dgm:cxn modelId="{2A892918-76F2-3442-A219-BC32F49DDD55}" type="presOf" srcId="{F22DAAF4-626E-7C43-A591-56BAAE609129}" destId="{2625A858-1E12-A24A-91ED-22EC761F8650}" srcOrd="0" destOrd="0" presId="urn:microsoft.com/office/officeart/2008/layout/LinedList"/>
    <dgm:cxn modelId="{FD6B7A18-0CF0-6643-997F-199E8889DFF0}" srcId="{0B9DA435-3BD8-4D8B-8726-54800671573D}" destId="{023DA267-738E-0047-B048-6BD26278DE18}" srcOrd="0" destOrd="0" parTransId="{51960B0F-7932-0747-A3B0-D2842FBAF9DC}" sibTransId="{80F7C7DF-7305-A343-918F-EA6A63D7D19D}"/>
    <dgm:cxn modelId="{6CE8B219-1DC4-BF41-8867-C3532FA2AA17}" srcId="{0B9DA435-3BD8-4D8B-8726-54800671573D}" destId="{FFCA81B4-81DB-774F-BD36-C137CD4269E9}" srcOrd="2" destOrd="0" parTransId="{E13C4AB9-0012-2A40-98E6-2C922AEE2B4D}" sibTransId="{BE83DD01-F72A-1548-9C16-D84E5DF4D94D}"/>
    <dgm:cxn modelId="{3FC05524-2B5B-3C49-B2AF-1951DD0C8D34}" type="presOf" srcId="{C7EF0807-09A2-0A4A-9477-1325B9CFB5EC}" destId="{7F7FFCB9-E3FB-3B44-AE30-DBF47F80B8B7}" srcOrd="0" destOrd="0" presId="urn:microsoft.com/office/officeart/2008/layout/LinedList"/>
    <dgm:cxn modelId="{61B71E57-5868-0F42-BAE0-B0821D5969FF}" srcId="{0B9DA435-3BD8-4D8B-8726-54800671573D}" destId="{C7EF0807-09A2-0A4A-9477-1325B9CFB5EC}" srcOrd="3" destOrd="0" parTransId="{EBCC590A-0FFA-FE43-9EE6-B8FEE9D74AF9}" sibTransId="{3A247B9E-6301-D14C-93A2-32AD50C3EFAE}"/>
    <dgm:cxn modelId="{785B326C-5AAE-3244-B76A-4F6E82D13CDA}" srcId="{0B9DA435-3BD8-4D8B-8726-54800671573D}" destId="{BEE7BC3F-B71D-AB4F-86DF-96F5FEEECC0A}" srcOrd="6" destOrd="0" parTransId="{C8A86A82-C3F7-8447-BD51-05C8A8054A04}" sibTransId="{EF12DB24-0497-974A-9CE1-87C977AF24C3}"/>
    <dgm:cxn modelId="{37189AA6-941F-1847-B30D-D2EBC7F7C1B9}" type="presOf" srcId="{63BFED7E-0FB0-A247-83B1-4BDC5143BE1F}" destId="{57838C5C-04B7-5E46-8FFA-12AA785325AC}" srcOrd="0" destOrd="0" presId="urn:microsoft.com/office/officeart/2008/layout/LinedList"/>
    <dgm:cxn modelId="{19391CA9-2A4B-C349-BBA2-92917FD0D138}" type="presOf" srcId="{023DA267-738E-0047-B048-6BD26278DE18}" destId="{46D4DF93-7F98-B943-B342-1121C483A5B2}" srcOrd="0" destOrd="0" presId="urn:microsoft.com/office/officeart/2008/layout/LinedList"/>
    <dgm:cxn modelId="{ED2DF6BA-1A8B-0A4D-B682-7F09C5743795}" type="presOf" srcId="{BEE7BC3F-B71D-AB4F-86DF-96F5FEEECC0A}" destId="{CC2171AF-CB79-BC4B-B442-D2ECC146A53F}" srcOrd="0" destOrd="0" presId="urn:microsoft.com/office/officeart/2008/layout/LinedList"/>
    <dgm:cxn modelId="{0A6FA9BB-554E-1C46-8B20-2EA87697306F}" srcId="{0B9DA435-3BD8-4D8B-8726-54800671573D}" destId="{39706201-FA70-854A-866C-50A88A70EE87}" srcOrd="5" destOrd="0" parTransId="{13919AB1-A576-4D4E-9FC7-E043B13E29DD}" sibTransId="{F9181136-ACD4-6D4B-A2C3-65E0DC4A5E8E}"/>
    <dgm:cxn modelId="{B46A73C7-C719-0F4D-89A4-9565BEC6294E}" type="presOf" srcId="{39706201-FA70-854A-866C-50A88A70EE87}" destId="{A9141086-B7AF-2541-AC53-BFD5CDE165E6}" srcOrd="0" destOrd="0" presId="urn:microsoft.com/office/officeart/2008/layout/LinedList"/>
    <dgm:cxn modelId="{0CD426C9-B330-1D48-9970-9AFBEEA3A3B3}" type="presOf" srcId="{0B9DA435-3BD8-4D8B-8726-54800671573D}" destId="{1F60FE8D-2E0F-0E41-9080-9B4F52127DEC}" srcOrd="0" destOrd="0" presId="urn:microsoft.com/office/officeart/2008/layout/LinedList"/>
    <dgm:cxn modelId="{098C2CCE-C834-154C-92D9-4D370429551E}" srcId="{0B9DA435-3BD8-4D8B-8726-54800671573D}" destId="{6631AD95-0D1B-3A4B-8857-753CEF9E644D}" srcOrd="7" destOrd="0" parTransId="{7D20F2FC-6A96-8149-A1FC-AD6ED5A06394}" sibTransId="{E58EC58E-5F38-1142-8010-111EAFF0D01D}"/>
    <dgm:cxn modelId="{2C1CFED8-CA70-1E41-80E5-430EB951BCC8}" type="presOf" srcId="{FFCA81B4-81DB-774F-BD36-C137CD4269E9}" destId="{CB83BDAD-AE12-AA45-AB45-02B1C4D7D590}" srcOrd="0" destOrd="0" presId="urn:microsoft.com/office/officeart/2008/layout/LinedList"/>
    <dgm:cxn modelId="{1DB83FDD-403E-E847-8A9B-7AD731F74AB0}" type="presOf" srcId="{6631AD95-0D1B-3A4B-8857-753CEF9E644D}" destId="{F7AF22FA-CE89-B548-AF0C-7FED00DADF9C}" srcOrd="0" destOrd="0" presId="urn:microsoft.com/office/officeart/2008/layout/LinedList"/>
    <dgm:cxn modelId="{D60A64EE-EE9B-9B4D-BD49-91D5084B7A0E}" srcId="{0B9DA435-3BD8-4D8B-8726-54800671573D}" destId="{63BFED7E-0FB0-A247-83B1-4BDC5143BE1F}" srcOrd="4" destOrd="0" parTransId="{E15BAB0F-4DE0-7141-9FC0-D95C30F6020C}" sibTransId="{DC9DC65F-7E35-7E43-BBB1-5922E6388A5E}"/>
    <dgm:cxn modelId="{F52C6562-C3AD-DB4E-AB89-029A28DE8FBC}" type="presParOf" srcId="{1F60FE8D-2E0F-0E41-9080-9B4F52127DEC}" destId="{5D0A1469-A482-FA43-A7DA-B05F7CFAEBFE}" srcOrd="0" destOrd="0" presId="urn:microsoft.com/office/officeart/2008/layout/LinedList"/>
    <dgm:cxn modelId="{0C3DC567-5F3F-CE41-8DBA-EC143C1AA5BA}" type="presParOf" srcId="{1F60FE8D-2E0F-0E41-9080-9B4F52127DEC}" destId="{15C4BA5F-B982-E249-A57C-090B8327DF68}" srcOrd="1" destOrd="0" presId="urn:microsoft.com/office/officeart/2008/layout/LinedList"/>
    <dgm:cxn modelId="{94E1C91E-47BB-1D42-87F2-B51C362A5006}" type="presParOf" srcId="{15C4BA5F-B982-E249-A57C-090B8327DF68}" destId="{46D4DF93-7F98-B943-B342-1121C483A5B2}" srcOrd="0" destOrd="0" presId="urn:microsoft.com/office/officeart/2008/layout/LinedList"/>
    <dgm:cxn modelId="{99B017FD-7F0C-FD4E-B3D7-0113A20594DF}" type="presParOf" srcId="{15C4BA5F-B982-E249-A57C-090B8327DF68}" destId="{A776BBE5-38D0-7C49-825E-CC62107CE4B7}" srcOrd="1" destOrd="0" presId="urn:microsoft.com/office/officeart/2008/layout/LinedList"/>
    <dgm:cxn modelId="{86C7F6C8-58C1-0943-B48C-A2B66BA6E9C1}" type="presParOf" srcId="{1F60FE8D-2E0F-0E41-9080-9B4F52127DEC}" destId="{B5100182-09AB-3543-A9AE-1007C52740BA}" srcOrd="2" destOrd="0" presId="urn:microsoft.com/office/officeart/2008/layout/LinedList"/>
    <dgm:cxn modelId="{EF999432-2D62-C548-A845-9CD45F2FF512}" type="presParOf" srcId="{1F60FE8D-2E0F-0E41-9080-9B4F52127DEC}" destId="{69018AB9-E0F9-0541-8C82-5EE76EBAA472}" srcOrd="3" destOrd="0" presId="urn:microsoft.com/office/officeart/2008/layout/LinedList"/>
    <dgm:cxn modelId="{7BB6AEEF-D8D2-424F-A31C-D25718B1B35B}" type="presParOf" srcId="{69018AB9-E0F9-0541-8C82-5EE76EBAA472}" destId="{2625A858-1E12-A24A-91ED-22EC761F8650}" srcOrd="0" destOrd="0" presId="urn:microsoft.com/office/officeart/2008/layout/LinedList"/>
    <dgm:cxn modelId="{D63F45AD-C09A-CB4C-8976-5A43AF4819EF}" type="presParOf" srcId="{69018AB9-E0F9-0541-8C82-5EE76EBAA472}" destId="{C8B08BB0-4307-974C-9DA7-AE0B4677812F}" srcOrd="1" destOrd="0" presId="urn:microsoft.com/office/officeart/2008/layout/LinedList"/>
    <dgm:cxn modelId="{C7C9A652-EDD0-E140-9D86-C1CC5D0E412C}" type="presParOf" srcId="{1F60FE8D-2E0F-0E41-9080-9B4F52127DEC}" destId="{D9148FAE-A56E-E141-A368-0B424B22795A}" srcOrd="4" destOrd="0" presId="urn:microsoft.com/office/officeart/2008/layout/LinedList"/>
    <dgm:cxn modelId="{FF69BA81-FEB5-C448-9570-673428BF37E8}" type="presParOf" srcId="{1F60FE8D-2E0F-0E41-9080-9B4F52127DEC}" destId="{E2F2E89B-3D6B-5648-B30B-345002DF27BB}" srcOrd="5" destOrd="0" presId="urn:microsoft.com/office/officeart/2008/layout/LinedList"/>
    <dgm:cxn modelId="{99F1A81C-26E1-2F4D-8586-F9C0ABBC9769}" type="presParOf" srcId="{E2F2E89B-3D6B-5648-B30B-345002DF27BB}" destId="{CB83BDAD-AE12-AA45-AB45-02B1C4D7D590}" srcOrd="0" destOrd="0" presId="urn:microsoft.com/office/officeart/2008/layout/LinedList"/>
    <dgm:cxn modelId="{87E0E2EF-003D-0E4C-99E0-29D8F9E165C2}" type="presParOf" srcId="{E2F2E89B-3D6B-5648-B30B-345002DF27BB}" destId="{0901FF3C-10A7-434A-B48F-041B3222D965}" srcOrd="1" destOrd="0" presId="urn:microsoft.com/office/officeart/2008/layout/LinedList"/>
    <dgm:cxn modelId="{D697FB3D-1ACC-364D-9B79-BA1AC0AFF8D0}" type="presParOf" srcId="{1F60FE8D-2E0F-0E41-9080-9B4F52127DEC}" destId="{A036F4AD-AD83-F64E-9C78-1CE8A40BE53F}" srcOrd="6" destOrd="0" presId="urn:microsoft.com/office/officeart/2008/layout/LinedList"/>
    <dgm:cxn modelId="{FB4F460D-1AC4-F047-B34E-5F23B618E369}" type="presParOf" srcId="{1F60FE8D-2E0F-0E41-9080-9B4F52127DEC}" destId="{031D46DA-EFB7-2F42-B6F0-AC2B895C8110}" srcOrd="7" destOrd="0" presId="urn:microsoft.com/office/officeart/2008/layout/LinedList"/>
    <dgm:cxn modelId="{41EEA43A-3AA2-3043-B215-2409E375B9CC}" type="presParOf" srcId="{031D46DA-EFB7-2F42-B6F0-AC2B895C8110}" destId="{7F7FFCB9-E3FB-3B44-AE30-DBF47F80B8B7}" srcOrd="0" destOrd="0" presId="urn:microsoft.com/office/officeart/2008/layout/LinedList"/>
    <dgm:cxn modelId="{3820F257-F6A0-9841-971B-D28ACA11FFAB}" type="presParOf" srcId="{031D46DA-EFB7-2F42-B6F0-AC2B895C8110}" destId="{F89054A6-C45E-624C-B254-91DFB99BA20B}" srcOrd="1" destOrd="0" presId="urn:microsoft.com/office/officeart/2008/layout/LinedList"/>
    <dgm:cxn modelId="{69D76D97-5AFD-9143-A8DB-4058E6291617}" type="presParOf" srcId="{1F60FE8D-2E0F-0E41-9080-9B4F52127DEC}" destId="{2F802632-573B-F546-88BF-920318FABF3F}" srcOrd="8" destOrd="0" presId="urn:microsoft.com/office/officeart/2008/layout/LinedList"/>
    <dgm:cxn modelId="{8BF0182A-89C1-4449-BE6E-028F048E3435}" type="presParOf" srcId="{1F60FE8D-2E0F-0E41-9080-9B4F52127DEC}" destId="{7C42654F-CE61-154E-B8B5-6173225FEABA}" srcOrd="9" destOrd="0" presId="urn:microsoft.com/office/officeart/2008/layout/LinedList"/>
    <dgm:cxn modelId="{C9135430-BCCA-F944-9A69-142E5CBBEF40}" type="presParOf" srcId="{7C42654F-CE61-154E-B8B5-6173225FEABA}" destId="{57838C5C-04B7-5E46-8FFA-12AA785325AC}" srcOrd="0" destOrd="0" presId="urn:microsoft.com/office/officeart/2008/layout/LinedList"/>
    <dgm:cxn modelId="{D357AD1D-EAE6-4243-AA94-F7C51D6A7815}" type="presParOf" srcId="{7C42654F-CE61-154E-B8B5-6173225FEABA}" destId="{AD0A780B-4F0B-B340-AB06-E1D45647557F}" srcOrd="1" destOrd="0" presId="urn:microsoft.com/office/officeart/2008/layout/LinedList"/>
    <dgm:cxn modelId="{AA31664D-473C-194B-9D5F-A3880372706C}" type="presParOf" srcId="{1F60FE8D-2E0F-0E41-9080-9B4F52127DEC}" destId="{621C9F9C-4C90-0046-8624-25F0367FC8A8}" srcOrd="10" destOrd="0" presId="urn:microsoft.com/office/officeart/2008/layout/LinedList"/>
    <dgm:cxn modelId="{8FC4ACD9-A334-284E-9BFB-02AB5B7D04B9}" type="presParOf" srcId="{1F60FE8D-2E0F-0E41-9080-9B4F52127DEC}" destId="{42AA9948-44D8-564F-9A98-94A92D9998B0}" srcOrd="11" destOrd="0" presId="urn:microsoft.com/office/officeart/2008/layout/LinedList"/>
    <dgm:cxn modelId="{21DBF880-6CC8-0047-A8D3-B588207AA6C0}" type="presParOf" srcId="{42AA9948-44D8-564F-9A98-94A92D9998B0}" destId="{A9141086-B7AF-2541-AC53-BFD5CDE165E6}" srcOrd="0" destOrd="0" presId="urn:microsoft.com/office/officeart/2008/layout/LinedList"/>
    <dgm:cxn modelId="{BC25CC43-3D35-F341-9E80-5A4B04C549B2}" type="presParOf" srcId="{42AA9948-44D8-564F-9A98-94A92D9998B0}" destId="{1F4BCA59-1774-C64D-BAD4-D07EF8BE3ADD}" srcOrd="1" destOrd="0" presId="urn:microsoft.com/office/officeart/2008/layout/LinedList"/>
    <dgm:cxn modelId="{B5450800-A4C7-D245-BC1A-409E79586613}" type="presParOf" srcId="{1F60FE8D-2E0F-0E41-9080-9B4F52127DEC}" destId="{37EC9541-5CAE-2642-9D6C-08FAF2F55C7B}" srcOrd="12" destOrd="0" presId="urn:microsoft.com/office/officeart/2008/layout/LinedList"/>
    <dgm:cxn modelId="{43964BDC-89B1-2440-B1D0-C0059AE2AA97}" type="presParOf" srcId="{1F60FE8D-2E0F-0E41-9080-9B4F52127DEC}" destId="{0A2426C9-06D1-8A4E-B1E4-B7C35E75B264}" srcOrd="13" destOrd="0" presId="urn:microsoft.com/office/officeart/2008/layout/LinedList"/>
    <dgm:cxn modelId="{186C7037-0CA2-5B47-A2B2-4D1DD7240EA0}" type="presParOf" srcId="{0A2426C9-06D1-8A4E-B1E4-B7C35E75B264}" destId="{CC2171AF-CB79-BC4B-B442-D2ECC146A53F}" srcOrd="0" destOrd="0" presId="urn:microsoft.com/office/officeart/2008/layout/LinedList"/>
    <dgm:cxn modelId="{46EE18C4-D98D-584A-B672-E3828FDEB914}" type="presParOf" srcId="{0A2426C9-06D1-8A4E-B1E4-B7C35E75B264}" destId="{88890962-F36F-2A49-9E87-7DB79250377D}" srcOrd="1" destOrd="0" presId="urn:microsoft.com/office/officeart/2008/layout/LinedList"/>
    <dgm:cxn modelId="{E457CBDC-B656-5849-BCDB-9822273B4829}" type="presParOf" srcId="{1F60FE8D-2E0F-0E41-9080-9B4F52127DEC}" destId="{43AF7564-E6C8-F94F-8618-058F29AE53B9}" srcOrd="14" destOrd="0" presId="urn:microsoft.com/office/officeart/2008/layout/LinedList"/>
    <dgm:cxn modelId="{FF460A13-4B17-0B45-8324-E4E602DA4B06}" type="presParOf" srcId="{1F60FE8D-2E0F-0E41-9080-9B4F52127DEC}" destId="{7B2170B8-7502-F247-B90D-5EEE7B76C657}" srcOrd="15" destOrd="0" presId="urn:microsoft.com/office/officeart/2008/layout/LinedList"/>
    <dgm:cxn modelId="{EC6E845C-4701-1141-85A9-A71356FEAFCB}" type="presParOf" srcId="{7B2170B8-7502-F247-B90D-5EEE7B76C657}" destId="{F7AF22FA-CE89-B548-AF0C-7FED00DADF9C}" srcOrd="0" destOrd="0" presId="urn:microsoft.com/office/officeart/2008/layout/LinedList"/>
    <dgm:cxn modelId="{40F3CEC4-8BAC-C844-82D6-572273938A28}" type="presParOf" srcId="{7B2170B8-7502-F247-B90D-5EEE7B76C657}" destId="{6597FA1B-53EE-9D43-8F1B-EFB3E3BB5D0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98FBE71-8530-4D02-AC99-294C825C09F3}"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B873994-4ABD-4230-8017-1FC7792065D2}">
      <dgm:prSet/>
      <dgm:spPr/>
      <dgm:t>
        <a:bodyPr/>
        <a:lstStyle/>
        <a:p>
          <a:pPr>
            <a:lnSpc>
              <a:spcPct val="100000"/>
            </a:lnSpc>
          </a:pPr>
          <a:r>
            <a:rPr lang="en-CA" b="0" i="0" dirty="0"/>
            <a:t>Maybe suggestions of how we can make our websites better/finalized?</a:t>
          </a:r>
        </a:p>
      </dgm:t>
    </dgm:pt>
    <dgm:pt modelId="{3B119CA1-312A-4B47-8E75-95414EDF068B}" type="parTrans" cxnId="{0AE913B2-A617-4C23-9FE1-4336D321224A}">
      <dgm:prSet/>
      <dgm:spPr/>
      <dgm:t>
        <a:bodyPr/>
        <a:lstStyle/>
        <a:p>
          <a:endParaRPr lang="en-US"/>
        </a:p>
      </dgm:t>
    </dgm:pt>
    <dgm:pt modelId="{2A4D5EAE-1DDA-4770-A786-878FC64D198A}" type="sibTrans" cxnId="{0AE913B2-A617-4C23-9FE1-4336D321224A}">
      <dgm:prSet/>
      <dgm:spPr/>
      <dgm:t>
        <a:bodyPr/>
        <a:lstStyle/>
        <a:p>
          <a:endParaRPr lang="en-US"/>
        </a:p>
      </dgm:t>
    </dgm:pt>
    <dgm:pt modelId="{E3552761-57A1-42F1-9ECA-9A5385DB3D77}">
      <dgm:prSet/>
      <dgm:spPr/>
      <dgm:t>
        <a:bodyPr/>
        <a:lstStyle/>
        <a:p>
          <a:pPr>
            <a:lnSpc>
              <a:spcPct val="100000"/>
            </a:lnSpc>
          </a:pPr>
          <a:r>
            <a:rPr lang="en-CA" b="0" i="0" dirty="0"/>
            <a:t>More opportunity to discuss and see each other's websites?</a:t>
          </a:r>
        </a:p>
      </dgm:t>
    </dgm:pt>
    <dgm:pt modelId="{1AD86441-8F64-4F2B-BAF0-FB457651602A}" type="parTrans" cxnId="{1407614F-6C0D-4BF9-A329-4B13BA8E2407}">
      <dgm:prSet/>
      <dgm:spPr/>
      <dgm:t>
        <a:bodyPr/>
        <a:lstStyle/>
        <a:p>
          <a:endParaRPr lang="en-US"/>
        </a:p>
      </dgm:t>
    </dgm:pt>
    <dgm:pt modelId="{67FCCA29-2DA4-4A06-802C-52DE3FABCFA6}" type="sibTrans" cxnId="{1407614F-6C0D-4BF9-A329-4B13BA8E2407}">
      <dgm:prSet/>
      <dgm:spPr/>
      <dgm:t>
        <a:bodyPr/>
        <a:lstStyle/>
        <a:p>
          <a:endParaRPr lang="en-US"/>
        </a:p>
      </dgm:t>
    </dgm:pt>
    <dgm:pt modelId="{A7CD28EB-5438-4CAC-9481-41D87D2810DA}">
      <dgm:prSet/>
      <dgm:spPr/>
      <dgm:t>
        <a:bodyPr/>
        <a:lstStyle/>
        <a:p>
          <a:pPr>
            <a:lnSpc>
              <a:spcPct val="100000"/>
            </a:lnSpc>
          </a:pPr>
          <a:r>
            <a:rPr lang="en-CA" b="0" i="0" dirty="0"/>
            <a:t>No interests in particular.</a:t>
          </a:r>
        </a:p>
        <a:p>
          <a:endParaRPr lang="en-US" dirty="0"/>
        </a:p>
      </dgm:t>
    </dgm:pt>
    <dgm:pt modelId="{10D4EE75-40CC-464F-94A2-C3BC5404AA5A}" type="parTrans" cxnId="{1016F214-8881-4860-A45F-43F78146026E}">
      <dgm:prSet/>
      <dgm:spPr/>
      <dgm:t>
        <a:bodyPr/>
        <a:lstStyle/>
        <a:p>
          <a:endParaRPr lang="en-US"/>
        </a:p>
      </dgm:t>
    </dgm:pt>
    <dgm:pt modelId="{581D5A16-9C18-498C-8E07-A7606F7B1265}" type="sibTrans" cxnId="{1016F214-8881-4860-A45F-43F78146026E}">
      <dgm:prSet/>
      <dgm:spPr/>
      <dgm:t>
        <a:bodyPr/>
        <a:lstStyle/>
        <a:p>
          <a:endParaRPr lang="en-US"/>
        </a:p>
      </dgm:t>
    </dgm:pt>
    <dgm:pt modelId="{50002C5B-25C8-43CE-8E2E-D443294F550D}">
      <dgm:prSet/>
      <dgm:spPr/>
      <dgm:t>
        <a:bodyPr/>
        <a:lstStyle/>
        <a:p>
          <a:pPr>
            <a:lnSpc>
              <a:spcPct val="100000"/>
            </a:lnSpc>
          </a:pPr>
          <a:r>
            <a:rPr lang="en-CA" b="0" i="0" dirty="0"/>
            <a:t>Possibly talking to the peers beside us at the end of lecture about our websites for about 5 minutes for feedback and quick suggestions. </a:t>
          </a:r>
          <a:endParaRPr lang="en-US" dirty="0"/>
        </a:p>
      </dgm:t>
    </dgm:pt>
    <dgm:pt modelId="{02F618C0-5223-4C0C-8384-9D7684B89EB0}" type="parTrans" cxnId="{E6671474-848A-4715-8DB1-290A977EF17B}">
      <dgm:prSet/>
      <dgm:spPr/>
      <dgm:t>
        <a:bodyPr/>
        <a:lstStyle/>
        <a:p>
          <a:endParaRPr lang="en-US"/>
        </a:p>
      </dgm:t>
    </dgm:pt>
    <dgm:pt modelId="{1DFC1FAB-C4D3-48E9-A161-5B63741A9B73}" type="sibTrans" cxnId="{E6671474-848A-4715-8DB1-290A977EF17B}">
      <dgm:prSet/>
      <dgm:spPr/>
      <dgm:t>
        <a:bodyPr/>
        <a:lstStyle/>
        <a:p>
          <a:endParaRPr lang="en-US"/>
        </a:p>
      </dgm:t>
    </dgm:pt>
    <dgm:pt modelId="{6BC6D82F-C820-4375-B11E-2F86FC03BDBD}">
      <dgm:prSet/>
      <dgm:spPr/>
      <dgm:t>
        <a:bodyPr/>
        <a:lstStyle/>
        <a:p>
          <a:pPr>
            <a:lnSpc>
              <a:spcPct val="100000"/>
            </a:lnSpc>
          </a:pPr>
          <a:r>
            <a:rPr lang="en-CA" b="0" i="0" dirty="0"/>
            <a:t>So far so good.</a:t>
          </a:r>
        </a:p>
        <a:p>
          <a:endParaRPr lang="en-US" dirty="0"/>
        </a:p>
      </dgm:t>
    </dgm:pt>
    <dgm:pt modelId="{38945CDB-2B64-4000-92D8-5394DBC83533}" type="parTrans" cxnId="{9CB46550-4C15-4FDD-A242-70F2E32A391A}">
      <dgm:prSet/>
      <dgm:spPr/>
      <dgm:t>
        <a:bodyPr/>
        <a:lstStyle/>
        <a:p>
          <a:endParaRPr lang="en-US"/>
        </a:p>
      </dgm:t>
    </dgm:pt>
    <dgm:pt modelId="{67493400-9710-4FEA-9548-1D7F2B551817}" type="sibTrans" cxnId="{9CB46550-4C15-4FDD-A242-70F2E32A391A}">
      <dgm:prSet/>
      <dgm:spPr/>
      <dgm:t>
        <a:bodyPr/>
        <a:lstStyle/>
        <a:p>
          <a:endParaRPr lang="en-US"/>
        </a:p>
      </dgm:t>
    </dgm:pt>
    <dgm:pt modelId="{779049D8-7BB5-4050-AEF9-EF673ED452A8}">
      <dgm:prSet/>
      <dgm:spPr/>
      <dgm:t>
        <a:bodyPr/>
        <a:lstStyle/>
        <a:p>
          <a:pPr>
            <a:lnSpc>
              <a:spcPct val="100000"/>
            </a:lnSpc>
          </a:pPr>
          <a:r>
            <a:rPr lang="en-CA" b="0" i="0" dirty="0"/>
            <a:t>More in-class mini-group work or interactive material.</a:t>
          </a:r>
          <a:endParaRPr lang="en-US" dirty="0"/>
        </a:p>
      </dgm:t>
    </dgm:pt>
    <dgm:pt modelId="{2219D82A-0224-46A9-9DC2-2434AF2B4B9C}" type="parTrans" cxnId="{6DA5F477-8C0C-4CF2-9B6F-15E7AD27867E}">
      <dgm:prSet/>
      <dgm:spPr/>
      <dgm:t>
        <a:bodyPr/>
        <a:lstStyle/>
        <a:p>
          <a:endParaRPr lang="en-US"/>
        </a:p>
      </dgm:t>
    </dgm:pt>
    <dgm:pt modelId="{55D1547F-EA6C-4FA8-8C09-CA8CE529AFFC}" type="sibTrans" cxnId="{6DA5F477-8C0C-4CF2-9B6F-15E7AD27867E}">
      <dgm:prSet/>
      <dgm:spPr/>
      <dgm:t>
        <a:bodyPr/>
        <a:lstStyle/>
        <a:p>
          <a:endParaRPr lang="en-US"/>
        </a:p>
      </dgm:t>
    </dgm:pt>
    <dgm:pt modelId="{81B951C7-6EA8-4D34-94A9-5C0F182C7BA8}" type="pres">
      <dgm:prSet presAssocID="{C98FBE71-8530-4D02-AC99-294C825C09F3}" presName="root" presStyleCnt="0">
        <dgm:presLayoutVars>
          <dgm:dir/>
          <dgm:resizeHandles val="exact"/>
        </dgm:presLayoutVars>
      </dgm:prSet>
      <dgm:spPr/>
    </dgm:pt>
    <dgm:pt modelId="{0033F9CC-0000-420F-9D18-562D4FEB05EB}" type="pres">
      <dgm:prSet presAssocID="{8B873994-4ABD-4230-8017-1FC7792065D2}" presName="compNode" presStyleCnt="0"/>
      <dgm:spPr/>
    </dgm:pt>
    <dgm:pt modelId="{88B8556A-29AA-46DF-A324-04D3F5844061}" type="pres">
      <dgm:prSet presAssocID="{8B873994-4ABD-4230-8017-1FC7792065D2}" presName="bgRect" presStyleLbl="bgShp" presStyleIdx="0" presStyleCnt="6"/>
      <dgm:spPr/>
    </dgm:pt>
    <dgm:pt modelId="{E5FB4E1F-21B8-4001-9FA0-1351A98678FB}" type="pres">
      <dgm:prSet presAssocID="{8B873994-4ABD-4230-8017-1FC7792065D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2EFFD523-6192-460A-BEFB-A4B270EB7E7B}" type="pres">
      <dgm:prSet presAssocID="{8B873994-4ABD-4230-8017-1FC7792065D2}" presName="spaceRect" presStyleCnt="0"/>
      <dgm:spPr/>
    </dgm:pt>
    <dgm:pt modelId="{630283B8-D379-4698-A269-C2B065225A5C}" type="pres">
      <dgm:prSet presAssocID="{8B873994-4ABD-4230-8017-1FC7792065D2}" presName="parTx" presStyleLbl="revTx" presStyleIdx="0" presStyleCnt="6">
        <dgm:presLayoutVars>
          <dgm:chMax val="0"/>
          <dgm:chPref val="0"/>
        </dgm:presLayoutVars>
      </dgm:prSet>
      <dgm:spPr/>
    </dgm:pt>
    <dgm:pt modelId="{65EBB507-BFF2-4782-8202-5595E8289B52}" type="pres">
      <dgm:prSet presAssocID="{2A4D5EAE-1DDA-4770-A786-878FC64D198A}" presName="sibTrans" presStyleCnt="0"/>
      <dgm:spPr/>
    </dgm:pt>
    <dgm:pt modelId="{B0DC3BF5-6202-432E-84E6-5B178E626EEF}" type="pres">
      <dgm:prSet presAssocID="{E3552761-57A1-42F1-9ECA-9A5385DB3D77}" presName="compNode" presStyleCnt="0"/>
      <dgm:spPr/>
    </dgm:pt>
    <dgm:pt modelId="{7D1200EE-AF63-4731-8E0A-38CCA221A266}" type="pres">
      <dgm:prSet presAssocID="{E3552761-57A1-42F1-9ECA-9A5385DB3D77}" presName="bgRect" presStyleLbl="bgShp" presStyleIdx="1" presStyleCnt="6"/>
      <dgm:spPr/>
    </dgm:pt>
    <dgm:pt modelId="{009AA328-B3C1-4F32-B04E-A66FC5284861}" type="pres">
      <dgm:prSet presAssocID="{E3552761-57A1-42F1-9ECA-9A5385DB3D77}"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6D94C57D-0AFF-456B-ADB1-9F4A64EEEA62}" type="pres">
      <dgm:prSet presAssocID="{E3552761-57A1-42F1-9ECA-9A5385DB3D77}" presName="spaceRect" presStyleCnt="0"/>
      <dgm:spPr/>
    </dgm:pt>
    <dgm:pt modelId="{9A3BBEEF-64CF-4212-B194-6BDB107F8D25}" type="pres">
      <dgm:prSet presAssocID="{E3552761-57A1-42F1-9ECA-9A5385DB3D77}" presName="parTx" presStyleLbl="revTx" presStyleIdx="1" presStyleCnt="6">
        <dgm:presLayoutVars>
          <dgm:chMax val="0"/>
          <dgm:chPref val="0"/>
        </dgm:presLayoutVars>
      </dgm:prSet>
      <dgm:spPr/>
    </dgm:pt>
    <dgm:pt modelId="{D34C2492-FD6C-4153-A143-36411F48830B}" type="pres">
      <dgm:prSet presAssocID="{67FCCA29-2DA4-4A06-802C-52DE3FABCFA6}" presName="sibTrans" presStyleCnt="0"/>
      <dgm:spPr/>
    </dgm:pt>
    <dgm:pt modelId="{ADEC191F-D36D-4969-A79B-FD0979AB5C8B}" type="pres">
      <dgm:prSet presAssocID="{A7CD28EB-5438-4CAC-9481-41D87D2810DA}" presName="compNode" presStyleCnt="0"/>
      <dgm:spPr/>
    </dgm:pt>
    <dgm:pt modelId="{A57D4D63-107F-413A-92B1-3B2006E1E1E6}" type="pres">
      <dgm:prSet presAssocID="{A7CD28EB-5438-4CAC-9481-41D87D2810DA}" presName="bgRect" presStyleLbl="bgShp" presStyleIdx="2" presStyleCnt="6"/>
      <dgm:spPr/>
    </dgm:pt>
    <dgm:pt modelId="{F5594D38-DDF7-4146-8255-EAB747B35B9F}" type="pres">
      <dgm:prSet presAssocID="{A7CD28EB-5438-4CAC-9481-41D87D2810D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onitor"/>
        </a:ext>
      </dgm:extLst>
    </dgm:pt>
    <dgm:pt modelId="{0B67E3AE-F812-4BD0-80CD-8EE93DD0FA14}" type="pres">
      <dgm:prSet presAssocID="{A7CD28EB-5438-4CAC-9481-41D87D2810DA}" presName="spaceRect" presStyleCnt="0"/>
      <dgm:spPr/>
    </dgm:pt>
    <dgm:pt modelId="{6C8F5829-82F1-437F-BE6C-D63C1B903EBD}" type="pres">
      <dgm:prSet presAssocID="{A7CD28EB-5438-4CAC-9481-41D87D2810DA}" presName="parTx" presStyleLbl="revTx" presStyleIdx="2" presStyleCnt="6">
        <dgm:presLayoutVars>
          <dgm:chMax val="0"/>
          <dgm:chPref val="0"/>
        </dgm:presLayoutVars>
      </dgm:prSet>
      <dgm:spPr/>
    </dgm:pt>
    <dgm:pt modelId="{3C2F7EBF-99F2-4BAE-A33E-70478979EAB1}" type="pres">
      <dgm:prSet presAssocID="{581D5A16-9C18-498C-8E07-A7606F7B1265}" presName="sibTrans" presStyleCnt="0"/>
      <dgm:spPr/>
    </dgm:pt>
    <dgm:pt modelId="{D62C99B8-4E31-45B0-9C18-0C9615F76E2E}" type="pres">
      <dgm:prSet presAssocID="{50002C5B-25C8-43CE-8E2E-D443294F550D}" presName="compNode" presStyleCnt="0"/>
      <dgm:spPr/>
    </dgm:pt>
    <dgm:pt modelId="{9CDD4F1A-3B5A-48CB-A128-FFF7D3FC91B4}" type="pres">
      <dgm:prSet presAssocID="{50002C5B-25C8-43CE-8E2E-D443294F550D}" presName="bgRect" presStyleLbl="bgShp" presStyleIdx="3" presStyleCnt="6"/>
      <dgm:spPr/>
    </dgm:pt>
    <dgm:pt modelId="{F91A88FA-138A-494A-B342-79AE52263D47}" type="pres">
      <dgm:prSet presAssocID="{50002C5B-25C8-43CE-8E2E-D443294F550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E3DEA66E-8D6D-4E67-8784-A7C1BE88A765}" type="pres">
      <dgm:prSet presAssocID="{50002C5B-25C8-43CE-8E2E-D443294F550D}" presName="spaceRect" presStyleCnt="0"/>
      <dgm:spPr/>
    </dgm:pt>
    <dgm:pt modelId="{2161046C-2A13-47A0-B536-3BA4EE05DF9B}" type="pres">
      <dgm:prSet presAssocID="{50002C5B-25C8-43CE-8E2E-D443294F550D}" presName="parTx" presStyleLbl="revTx" presStyleIdx="3" presStyleCnt="6">
        <dgm:presLayoutVars>
          <dgm:chMax val="0"/>
          <dgm:chPref val="0"/>
        </dgm:presLayoutVars>
      </dgm:prSet>
      <dgm:spPr/>
    </dgm:pt>
    <dgm:pt modelId="{9D71B473-8D65-4235-A56A-8617E548B2B9}" type="pres">
      <dgm:prSet presAssocID="{1DFC1FAB-C4D3-48E9-A161-5B63741A9B73}" presName="sibTrans" presStyleCnt="0"/>
      <dgm:spPr/>
    </dgm:pt>
    <dgm:pt modelId="{F8EA2718-189E-48F3-93BA-141DE30B711D}" type="pres">
      <dgm:prSet presAssocID="{6BC6D82F-C820-4375-B11E-2F86FC03BDBD}" presName="compNode" presStyleCnt="0"/>
      <dgm:spPr/>
    </dgm:pt>
    <dgm:pt modelId="{358864AD-6066-4E21-8DD0-A8661D15D093}" type="pres">
      <dgm:prSet presAssocID="{6BC6D82F-C820-4375-B11E-2F86FC03BDBD}" presName="bgRect" presStyleLbl="bgShp" presStyleIdx="4" presStyleCnt="6"/>
      <dgm:spPr/>
    </dgm:pt>
    <dgm:pt modelId="{553CEBC8-1785-46D1-8133-713E85A31FFD}" type="pres">
      <dgm:prSet presAssocID="{6BC6D82F-C820-4375-B11E-2F86FC03BDBD}"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512CC460-5DAA-41A7-95E5-3CC4B9B3992B}" type="pres">
      <dgm:prSet presAssocID="{6BC6D82F-C820-4375-B11E-2F86FC03BDBD}" presName="spaceRect" presStyleCnt="0"/>
      <dgm:spPr/>
    </dgm:pt>
    <dgm:pt modelId="{781D6B30-B5F8-4C0C-89A6-46A1D9B7EC7C}" type="pres">
      <dgm:prSet presAssocID="{6BC6D82F-C820-4375-B11E-2F86FC03BDBD}" presName="parTx" presStyleLbl="revTx" presStyleIdx="4" presStyleCnt="6">
        <dgm:presLayoutVars>
          <dgm:chMax val="0"/>
          <dgm:chPref val="0"/>
        </dgm:presLayoutVars>
      </dgm:prSet>
      <dgm:spPr/>
    </dgm:pt>
    <dgm:pt modelId="{99FB9953-6202-42AB-A9B3-E8D49F9D51BA}" type="pres">
      <dgm:prSet presAssocID="{67493400-9710-4FEA-9548-1D7F2B551817}" presName="sibTrans" presStyleCnt="0"/>
      <dgm:spPr/>
    </dgm:pt>
    <dgm:pt modelId="{374446F5-769E-42B5-9CD7-05F89458F355}" type="pres">
      <dgm:prSet presAssocID="{779049D8-7BB5-4050-AEF9-EF673ED452A8}" presName="compNode" presStyleCnt="0"/>
      <dgm:spPr/>
    </dgm:pt>
    <dgm:pt modelId="{C9C15654-E1D5-43A3-B9A7-9C74F6B49D7E}" type="pres">
      <dgm:prSet presAssocID="{779049D8-7BB5-4050-AEF9-EF673ED452A8}" presName="bgRect" presStyleLbl="bgShp" presStyleIdx="5" presStyleCnt="6"/>
      <dgm:spPr/>
    </dgm:pt>
    <dgm:pt modelId="{450A5BF7-255A-42C4-A744-32EBC542C861}" type="pres">
      <dgm:prSet presAssocID="{779049D8-7BB5-4050-AEF9-EF673ED452A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Users"/>
        </a:ext>
      </dgm:extLst>
    </dgm:pt>
    <dgm:pt modelId="{718B2EFB-AAF1-4D07-BD21-1938A672A4C7}" type="pres">
      <dgm:prSet presAssocID="{779049D8-7BB5-4050-AEF9-EF673ED452A8}" presName="spaceRect" presStyleCnt="0"/>
      <dgm:spPr/>
    </dgm:pt>
    <dgm:pt modelId="{6E8D5344-AB0F-48A2-9C41-2AFF20A57839}" type="pres">
      <dgm:prSet presAssocID="{779049D8-7BB5-4050-AEF9-EF673ED452A8}" presName="parTx" presStyleLbl="revTx" presStyleIdx="5" presStyleCnt="6">
        <dgm:presLayoutVars>
          <dgm:chMax val="0"/>
          <dgm:chPref val="0"/>
        </dgm:presLayoutVars>
      </dgm:prSet>
      <dgm:spPr/>
    </dgm:pt>
  </dgm:ptLst>
  <dgm:cxnLst>
    <dgm:cxn modelId="{AE664710-2AD4-4F00-AE94-A1ACF55094F0}" type="presOf" srcId="{A7CD28EB-5438-4CAC-9481-41D87D2810DA}" destId="{6C8F5829-82F1-437F-BE6C-D63C1B903EBD}" srcOrd="0" destOrd="0" presId="urn:microsoft.com/office/officeart/2018/2/layout/IconVerticalSolidList"/>
    <dgm:cxn modelId="{1016F214-8881-4860-A45F-43F78146026E}" srcId="{C98FBE71-8530-4D02-AC99-294C825C09F3}" destId="{A7CD28EB-5438-4CAC-9481-41D87D2810DA}" srcOrd="2" destOrd="0" parTransId="{10D4EE75-40CC-464F-94A2-C3BC5404AA5A}" sibTransId="{581D5A16-9C18-498C-8E07-A7606F7B1265}"/>
    <dgm:cxn modelId="{8375852B-F3FA-4F5C-93FB-DBE34B4CE992}" type="presOf" srcId="{E3552761-57A1-42F1-9ECA-9A5385DB3D77}" destId="{9A3BBEEF-64CF-4212-B194-6BDB107F8D25}" srcOrd="0" destOrd="0" presId="urn:microsoft.com/office/officeart/2018/2/layout/IconVerticalSolidList"/>
    <dgm:cxn modelId="{134C623F-0AD7-4C36-8AF2-4A783C075689}" type="presOf" srcId="{C98FBE71-8530-4D02-AC99-294C825C09F3}" destId="{81B951C7-6EA8-4D34-94A9-5C0F182C7BA8}" srcOrd="0" destOrd="0" presId="urn:microsoft.com/office/officeart/2018/2/layout/IconVerticalSolidList"/>
    <dgm:cxn modelId="{1407614F-6C0D-4BF9-A329-4B13BA8E2407}" srcId="{C98FBE71-8530-4D02-AC99-294C825C09F3}" destId="{E3552761-57A1-42F1-9ECA-9A5385DB3D77}" srcOrd="1" destOrd="0" parTransId="{1AD86441-8F64-4F2B-BAF0-FB457651602A}" sibTransId="{67FCCA29-2DA4-4A06-802C-52DE3FABCFA6}"/>
    <dgm:cxn modelId="{9CB46550-4C15-4FDD-A242-70F2E32A391A}" srcId="{C98FBE71-8530-4D02-AC99-294C825C09F3}" destId="{6BC6D82F-C820-4375-B11E-2F86FC03BDBD}" srcOrd="4" destOrd="0" parTransId="{38945CDB-2B64-4000-92D8-5394DBC83533}" sibTransId="{67493400-9710-4FEA-9548-1D7F2B551817}"/>
    <dgm:cxn modelId="{108D645A-BC06-46E0-8DB8-3757D09461FC}" type="presOf" srcId="{8B873994-4ABD-4230-8017-1FC7792065D2}" destId="{630283B8-D379-4698-A269-C2B065225A5C}" srcOrd="0" destOrd="0" presId="urn:microsoft.com/office/officeart/2018/2/layout/IconVerticalSolidList"/>
    <dgm:cxn modelId="{E6671474-848A-4715-8DB1-290A977EF17B}" srcId="{C98FBE71-8530-4D02-AC99-294C825C09F3}" destId="{50002C5B-25C8-43CE-8E2E-D443294F550D}" srcOrd="3" destOrd="0" parTransId="{02F618C0-5223-4C0C-8384-9D7684B89EB0}" sibTransId="{1DFC1FAB-C4D3-48E9-A161-5B63741A9B73}"/>
    <dgm:cxn modelId="{6DA5F477-8C0C-4CF2-9B6F-15E7AD27867E}" srcId="{C98FBE71-8530-4D02-AC99-294C825C09F3}" destId="{779049D8-7BB5-4050-AEF9-EF673ED452A8}" srcOrd="5" destOrd="0" parTransId="{2219D82A-0224-46A9-9DC2-2434AF2B4B9C}" sibTransId="{55D1547F-EA6C-4FA8-8C09-CA8CE529AFFC}"/>
    <dgm:cxn modelId="{A478B588-C907-41FC-8674-141B1C51BECE}" type="presOf" srcId="{6BC6D82F-C820-4375-B11E-2F86FC03BDBD}" destId="{781D6B30-B5F8-4C0C-89A6-46A1D9B7EC7C}" srcOrd="0" destOrd="0" presId="urn:microsoft.com/office/officeart/2018/2/layout/IconVerticalSolidList"/>
    <dgm:cxn modelId="{0AE913B2-A617-4C23-9FE1-4336D321224A}" srcId="{C98FBE71-8530-4D02-AC99-294C825C09F3}" destId="{8B873994-4ABD-4230-8017-1FC7792065D2}" srcOrd="0" destOrd="0" parTransId="{3B119CA1-312A-4B47-8E75-95414EDF068B}" sibTransId="{2A4D5EAE-1DDA-4770-A786-878FC64D198A}"/>
    <dgm:cxn modelId="{D71A74B4-EA71-41C9-8A5B-0B18B3CFFB5D}" type="presOf" srcId="{50002C5B-25C8-43CE-8E2E-D443294F550D}" destId="{2161046C-2A13-47A0-B536-3BA4EE05DF9B}" srcOrd="0" destOrd="0" presId="urn:microsoft.com/office/officeart/2018/2/layout/IconVerticalSolidList"/>
    <dgm:cxn modelId="{7F5116C6-8AFA-44AD-AEAC-EF7B1BFC5ABC}" type="presOf" srcId="{779049D8-7BB5-4050-AEF9-EF673ED452A8}" destId="{6E8D5344-AB0F-48A2-9C41-2AFF20A57839}" srcOrd="0" destOrd="0" presId="urn:microsoft.com/office/officeart/2018/2/layout/IconVerticalSolidList"/>
    <dgm:cxn modelId="{53F30AE7-C0B4-4A5A-9F58-F4320FBC15DE}" type="presParOf" srcId="{81B951C7-6EA8-4D34-94A9-5C0F182C7BA8}" destId="{0033F9CC-0000-420F-9D18-562D4FEB05EB}" srcOrd="0" destOrd="0" presId="urn:microsoft.com/office/officeart/2018/2/layout/IconVerticalSolidList"/>
    <dgm:cxn modelId="{399E97E0-EAAA-43D9-870F-5A31AC8EF410}" type="presParOf" srcId="{0033F9CC-0000-420F-9D18-562D4FEB05EB}" destId="{88B8556A-29AA-46DF-A324-04D3F5844061}" srcOrd="0" destOrd="0" presId="urn:microsoft.com/office/officeart/2018/2/layout/IconVerticalSolidList"/>
    <dgm:cxn modelId="{04F2E33F-7D26-4BFA-B89B-325946660A36}" type="presParOf" srcId="{0033F9CC-0000-420F-9D18-562D4FEB05EB}" destId="{E5FB4E1F-21B8-4001-9FA0-1351A98678FB}" srcOrd="1" destOrd="0" presId="urn:microsoft.com/office/officeart/2018/2/layout/IconVerticalSolidList"/>
    <dgm:cxn modelId="{B8264F77-9A9D-45CD-80B2-0D42BEF88D70}" type="presParOf" srcId="{0033F9CC-0000-420F-9D18-562D4FEB05EB}" destId="{2EFFD523-6192-460A-BEFB-A4B270EB7E7B}" srcOrd="2" destOrd="0" presId="urn:microsoft.com/office/officeart/2018/2/layout/IconVerticalSolidList"/>
    <dgm:cxn modelId="{0F8C3116-8E98-4ABC-B9E6-779865B16449}" type="presParOf" srcId="{0033F9CC-0000-420F-9D18-562D4FEB05EB}" destId="{630283B8-D379-4698-A269-C2B065225A5C}" srcOrd="3" destOrd="0" presId="urn:microsoft.com/office/officeart/2018/2/layout/IconVerticalSolidList"/>
    <dgm:cxn modelId="{BB799EDF-CE3E-42E3-93E3-0B9604C99C7A}" type="presParOf" srcId="{81B951C7-6EA8-4D34-94A9-5C0F182C7BA8}" destId="{65EBB507-BFF2-4782-8202-5595E8289B52}" srcOrd="1" destOrd="0" presId="urn:microsoft.com/office/officeart/2018/2/layout/IconVerticalSolidList"/>
    <dgm:cxn modelId="{089E39C2-31DD-4E9E-B092-B08FC06BDFE4}" type="presParOf" srcId="{81B951C7-6EA8-4D34-94A9-5C0F182C7BA8}" destId="{B0DC3BF5-6202-432E-84E6-5B178E626EEF}" srcOrd="2" destOrd="0" presId="urn:microsoft.com/office/officeart/2018/2/layout/IconVerticalSolidList"/>
    <dgm:cxn modelId="{688AF31A-87E6-450D-B890-E32A34DBC112}" type="presParOf" srcId="{B0DC3BF5-6202-432E-84E6-5B178E626EEF}" destId="{7D1200EE-AF63-4731-8E0A-38CCA221A266}" srcOrd="0" destOrd="0" presId="urn:microsoft.com/office/officeart/2018/2/layout/IconVerticalSolidList"/>
    <dgm:cxn modelId="{A0BEAD22-0782-42C5-95E8-5CD86900A6F2}" type="presParOf" srcId="{B0DC3BF5-6202-432E-84E6-5B178E626EEF}" destId="{009AA328-B3C1-4F32-B04E-A66FC5284861}" srcOrd="1" destOrd="0" presId="urn:microsoft.com/office/officeart/2018/2/layout/IconVerticalSolidList"/>
    <dgm:cxn modelId="{94220FB0-B27B-49C7-AC1C-D626793835DE}" type="presParOf" srcId="{B0DC3BF5-6202-432E-84E6-5B178E626EEF}" destId="{6D94C57D-0AFF-456B-ADB1-9F4A64EEEA62}" srcOrd="2" destOrd="0" presId="urn:microsoft.com/office/officeart/2018/2/layout/IconVerticalSolidList"/>
    <dgm:cxn modelId="{39212E3A-192B-4018-AAC1-00F5CB3C70E5}" type="presParOf" srcId="{B0DC3BF5-6202-432E-84E6-5B178E626EEF}" destId="{9A3BBEEF-64CF-4212-B194-6BDB107F8D25}" srcOrd="3" destOrd="0" presId="urn:microsoft.com/office/officeart/2018/2/layout/IconVerticalSolidList"/>
    <dgm:cxn modelId="{C9A2F672-7201-4516-A17C-2283F30110E9}" type="presParOf" srcId="{81B951C7-6EA8-4D34-94A9-5C0F182C7BA8}" destId="{D34C2492-FD6C-4153-A143-36411F48830B}" srcOrd="3" destOrd="0" presId="urn:microsoft.com/office/officeart/2018/2/layout/IconVerticalSolidList"/>
    <dgm:cxn modelId="{D2C8976E-F104-4B30-8F75-E8441BA75D31}" type="presParOf" srcId="{81B951C7-6EA8-4D34-94A9-5C0F182C7BA8}" destId="{ADEC191F-D36D-4969-A79B-FD0979AB5C8B}" srcOrd="4" destOrd="0" presId="urn:microsoft.com/office/officeart/2018/2/layout/IconVerticalSolidList"/>
    <dgm:cxn modelId="{EC0565D9-B8D4-4DCE-8E51-895032CCC8D6}" type="presParOf" srcId="{ADEC191F-D36D-4969-A79B-FD0979AB5C8B}" destId="{A57D4D63-107F-413A-92B1-3B2006E1E1E6}" srcOrd="0" destOrd="0" presId="urn:microsoft.com/office/officeart/2018/2/layout/IconVerticalSolidList"/>
    <dgm:cxn modelId="{2233A05B-F413-489C-8843-260DEB59D9FD}" type="presParOf" srcId="{ADEC191F-D36D-4969-A79B-FD0979AB5C8B}" destId="{F5594D38-DDF7-4146-8255-EAB747B35B9F}" srcOrd="1" destOrd="0" presId="urn:microsoft.com/office/officeart/2018/2/layout/IconVerticalSolidList"/>
    <dgm:cxn modelId="{33EF7849-B851-4CFB-B7BA-C72552BA54EA}" type="presParOf" srcId="{ADEC191F-D36D-4969-A79B-FD0979AB5C8B}" destId="{0B67E3AE-F812-4BD0-80CD-8EE93DD0FA14}" srcOrd="2" destOrd="0" presId="urn:microsoft.com/office/officeart/2018/2/layout/IconVerticalSolidList"/>
    <dgm:cxn modelId="{E999D8E3-9739-4AA0-85E6-DEA90908872E}" type="presParOf" srcId="{ADEC191F-D36D-4969-A79B-FD0979AB5C8B}" destId="{6C8F5829-82F1-437F-BE6C-D63C1B903EBD}" srcOrd="3" destOrd="0" presId="urn:microsoft.com/office/officeart/2018/2/layout/IconVerticalSolidList"/>
    <dgm:cxn modelId="{EE0FA200-57ED-4E3C-ACCB-084F2C53C6A5}" type="presParOf" srcId="{81B951C7-6EA8-4D34-94A9-5C0F182C7BA8}" destId="{3C2F7EBF-99F2-4BAE-A33E-70478979EAB1}" srcOrd="5" destOrd="0" presId="urn:microsoft.com/office/officeart/2018/2/layout/IconVerticalSolidList"/>
    <dgm:cxn modelId="{8A840E2F-10AC-4664-A22B-9D22AE0EF6BF}" type="presParOf" srcId="{81B951C7-6EA8-4D34-94A9-5C0F182C7BA8}" destId="{D62C99B8-4E31-45B0-9C18-0C9615F76E2E}" srcOrd="6" destOrd="0" presId="urn:microsoft.com/office/officeart/2018/2/layout/IconVerticalSolidList"/>
    <dgm:cxn modelId="{DC54936A-8CD0-4E3F-8C53-8630FBB05FDC}" type="presParOf" srcId="{D62C99B8-4E31-45B0-9C18-0C9615F76E2E}" destId="{9CDD4F1A-3B5A-48CB-A128-FFF7D3FC91B4}" srcOrd="0" destOrd="0" presId="urn:microsoft.com/office/officeart/2018/2/layout/IconVerticalSolidList"/>
    <dgm:cxn modelId="{3BD5B072-D49E-45F0-A3D2-F55B2110511B}" type="presParOf" srcId="{D62C99B8-4E31-45B0-9C18-0C9615F76E2E}" destId="{F91A88FA-138A-494A-B342-79AE52263D47}" srcOrd="1" destOrd="0" presId="urn:microsoft.com/office/officeart/2018/2/layout/IconVerticalSolidList"/>
    <dgm:cxn modelId="{DAA32B1A-3A7E-4DE8-A04C-3B67395F7D18}" type="presParOf" srcId="{D62C99B8-4E31-45B0-9C18-0C9615F76E2E}" destId="{E3DEA66E-8D6D-4E67-8784-A7C1BE88A765}" srcOrd="2" destOrd="0" presId="urn:microsoft.com/office/officeart/2018/2/layout/IconVerticalSolidList"/>
    <dgm:cxn modelId="{BB2388F5-81B4-4EDF-B037-0B67B931D9FA}" type="presParOf" srcId="{D62C99B8-4E31-45B0-9C18-0C9615F76E2E}" destId="{2161046C-2A13-47A0-B536-3BA4EE05DF9B}" srcOrd="3" destOrd="0" presId="urn:microsoft.com/office/officeart/2018/2/layout/IconVerticalSolidList"/>
    <dgm:cxn modelId="{E1C39983-38F2-4224-BD63-C9DC432B8D74}" type="presParOf" srcId="{81B951C7-6EA8-4D34-94A9-5C0F182C7BA8}" destId="{9D71B473-8D65-4235-A56A-8617E548B2B9}" srcOrd="7" destOrd="0" presId="urn:microsoft.com/office/officeart/2018/2/layout/IconVerticalSolidList"/>
    <dgm:cxn modelId="{2B8A53B8-3555-441A-A6AF-038220476803}" type="presParOf" srcId="{81B951C7-6EA8-4D34-94A9-5C0F182C7BA8}" destId="{F8EA2718-189E-48F3-93BA-141DE30B711D}" srcOrd="8" destOrd="0" presId="urn:microsoft.com/office/officeart/2018/2/layout/IconVerticalSolidList"/>
    <dgm:cxn modelId="{DB02D57D-4A46-45B5-B35C-53A2708C25BC}" type="presParOf" srcId="{F8EA2718-189E-48F3-93BA-141DE30B711D}" destId="{358864AD-6066-4E21-8DD0-A8661D15D093}" srcOrd="0" destOrd="0" presId="urn:microsoft.com/office/officeart/2018/2/layout/IconVerticalSolidList"/>
    <dgm:cxn modelId="{97E4FD91-02F8-4CAD-9C40-79D6A1D60DA3}" type="presParOf" srcId="{F8EA2718-189E-48F3-93BA-141DE30B711D}" destId="{553CEBC8-1785-46D1-8133-713E85A31FFD}" srcOrd="1" destOrd="0" presId="urn:microsoft.com/office/officeart/2018/2/layout/IconVerticalSolidList"/>
    <dgm:cxn modelId="{A4B43102-E48D-4552-91DA-014080585176}" type="presParOf" srcId="{F8EA2718-189E-48F3-93BA-141DE30B711D}" destId="{512CC460-5DAA-41A7-95E5-3CC4B9B3992B}" srcOrd="2" destOrd="0" presId="urn:microsoft.com/office/officeart/2018/2/layout/IconVerticalSolidList"/>
    <dgm:cxn modelId="{2100B117-EED3-4E7A-AA6C-32D7DF4D662F}" type="presParOf" srcId="{F8EA2718-189E-48F3-93BA-141DE30B711D}" destId="{781D6B30-B5F8-4C0C-89A6-46A1D9B7EC7C}" srcOrd="3" destOrd="0" presId="urn:microsoft.com/office/officeart/2018/2/layout/IconVerticalSolidList"/>
    <dgm:cxn modelId="{AFC76851-D937-41E6-BD15-4B071157C42F}" type="presParOf" srcId="{81B951C7-6EA8-4D34-94A9-5C0F182C7BA8}" destId="{99FB9953-6202-42AB-A9B3-E8D49F9D51BA}" srcOrd="9" destOrd="0" presId="urn:microsoft.com/office/officeart/2018/2/layout/IconVerticalSolidList"/>
    <dgm:cxn modelId="{4EAF62C9-4B21-4149-BA3F-2E6F59398832}" type="presParOf" srcId="{81B951C7-6EA8-4D34-94A9-5C0F182C7BA8}" destId="{374446F5-769E-42B5-9CD7-05F89458F355}" srcOrd="10" destOrd="0" presId="urn:microsoft.com/office/officeart/2018/2/layout/IconVerticalSolidList"/>
    <dgm:cxn modelId="{BC9E3AFA-B92D-4084-B29B-FE74801927C4}" type="presParOf" srcId="{374446F5-769E-42B5-9CD7-05F89458F355}" destId="{C9C15654-E1D5-43A3-B9A7-9C74F6B49D7E}" srcOrd="0" destOrd="0" presId="urn:microsoft.com/office/officeart/2018/2/layout/IconVerticalSolidList"/>
    <dgm:cxn modelId="{DE30BD95-06B1-49C0-AF1D-EA8C4A753E3E}" type="presParOf" srcId="{374446F5-769E-42B5-9CD7-05F89458F355}" destId="{450A5BF7-255A-42C4-A744-32EBC542C861}" srcOrd="1" destOrd="0" presId="urn:microsoft.com/office/officeart/2018/2/layout/IconVerticalSolidList"/>
    <dgm:cxn modelId="{60AD29FF-E97E-431D-833F-B1F2D8655E5A}" type="presParOf" srcId="{374446F5-769E-42B5-9CD7-05F89458F355}" destId="{718B2EFB-AAF1-4D07-BD21-1938A672A4C7}" srcOrd="2" destOrd="0" presId="urn:microsoft.com/office/officeart/2018/2/layout/IconVerticalSolidList"/>
    <dgm:cxn modelId="{48C97AFD-E774-4E86-82E9-F21D39B855C9}" type="presParOf" srcId="{374446F5-769E-42B5-9CD7-05F89458F355}" destId="{6E8D5344-AB0F-48A2-9C41-2AFF20A578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B4141CE-E69A-420F-8C40-BF5453B66C7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99BF4ADA-4D22-4D9F-B315-CC6BBCEFF0B6}">
      <dgm:prSet/>
      <dgm:spPr/>
      <dgm:t>
        <a:bodyPr/>
        <a:lstStyle/>
        <a:p>
          <a:r>
            <a:rPr lang="en-CA" b="0" i="0" dirty="0"/>
            <a:t>The way the class is managed is definitely a change of pace compared of all of the classes that I have taken so far at SFU. I pay attention in class not necessarily because I have to do so in order to pass, but rather because I am interested in the content.</a:t>
          </a:r>
          <a:endParaRPr lang="en-US" dirty="0"/>
        </a:p>
      </dgm:t>
    </dgm:pt>
    <dgm:pt modelId="{2BE3E296-8512-4065-BC11-8191F1640615}" type="parTrans" cxnId="{6D9E3602-8F7B-4EAB-A213-8C4322E2B254}">
      <dgm:prSet/>
      <dgm:spPr/>
      <dgm:t>
        <a:bodyPr/>
        <a:lstStyle/>
        <a:p>
          <a:endParaRPr lang="en-US"/>
        </a:p>
      </dgm:t>
    </dgm:pt>
    <dgm:pt modelId="{A40E717D-7429-44D6-92E3-A5C26E7756C9}" type="sibTrans" cxnId="{6D9E3602-8F7B-4EAB-A213-8C4322E2B254}">
      <dgm:prSet/>
      <dgm:spPr/>
      <dgm:t>
        <a:bodyPr/>
        <a:lstStyle/>
        <a:p>
          <a:endParaRPr lang="en-US"/>
        </a:p>
      </dgm:t>
    </dgm:pt>
    <dgm:pt modelId="{2957F216-4A9C-E345-A14D-168FA4AD2070}" type="pres">
      <dgm:prSet presAssocID="{9B4141CE-E69A-420F-8C40-BF5453B66C71}" presName="vert0" presStyleCnt="0">
        <dgm:presLayoutVars>
          <dgm:dir/>
          <dgm:animOne val="branch"/>
          <dgm:animLvl val="lvl"/>
        </dgm:presLayoutVars>
      </dgm:prSet>
      <dgm:spPr/>
    </dgm:pt>
    <dgm:pt modelId="{F6A6A5BC-50F2-8A41-B483-1F3CF9719181}" type="pres">
      <dgm:prSet presAssocID="{99BF4ADA-4D22-4D9F-B315-CC6BBCEFF0B6}" presName="thickLine" presStyleLbl="alignNode1" presStyleIdx="0" presStyleCnt="1"/>
      <dgm:spPr/>
    </dgm:pt>
    <dgm:pt modelId="{848CDC32-74E3-9D46-9D7C-BD51ECEFF2E9}" type="pres">
      <dgm:prSet presAssocID="{99BF4ADA-4D22-4D9F-B315-CC6BBCEFF0B6}" presName="horz1" presStyleCnt="0"/>
      <dgm:spPr/>
    </dgm:pt>
    <dgm:pt modelId="{28B0C00A-6A20-B841-9526-AE7C2BC065B2}" type="pres">
      <dgm:prSet presAssocID="{99BF4ADA-4D22-4D9F-B315-CC6BBCEFF0B6}" presName="tx1" presStyleLbl="revTx" presStyleIdx="0" presStyleCnt="1"/>
      <dgm:spPr/>
    </dgm:pt>
    <dgm:pt modelId="{A7CF731E-0CD1-A54A-A22B-5A56EBE45832}" type="pres">
      <dgm:prSet presAssocID="{99BF4ADA-4D22-4D9F-B315-CC6BBCEFF0B6}" presName="vert1" presStyleCnt="0"/>
      <dgm:spPr/>
    </dgm:pt>
  </dgm:ptLst>
  <dgm:cxnLst>
    <dgm:cxn modelId="{6D9E3602-8F7B-4EAB-A213-8C4322E2B254}" srcId="{9B4141CE-E69A-420F-8C40-BF5453B66C71}" destId="{99BF4ADA-4D22-4D9F-B315-CC6BBCEFF0B6}" srcOrd="0" destOrd="0" parTransId="{2BE3E296-8512-4065-BC11-8191F1640615}" sibTransId="{A40E717D-7429-44D6-92E3-A5C26E7756C9}"/>
    <dgm:cxn modelId="{B605E06B-629C-4842-BB39-0955CCCB95E9}" type="presOf" srcId="{99BF4ADA-4D22-4D9F-B315-CC6BBCEFF0B6}" destId="{28B0C00A-6A20-B841-9526-AE7C2BC065B2}" srcOrd="0" destOrd="0" presId="urn:microsoft.com/office/officeart/2008/layout/LinedList"/>
    <dgm:cxn modelId="{118EADB3-62C7-B741-9A3A-646920912D40}" type="presOf" srcId="{9B4141CE-E69A-420F-8C40-BF5453B66C71}" destId="{2957F216-4A9C-E345-A14D-168FA4AD2070}" srcOrd="0" destOrd="0" presId="urn:microsoft.com/office/officeart/2008/layout/LinedList"/>
    <dgm:cxn modelId="{2EB579F2-00B1-A140-A2E4-98123D08B691}" type="presParOf" srcId="{2957F216-4A9C-E345-A14D-168FA4AD2070}" destId="{F6A6A5BC-50F2-8A41-B483-1F3CF9719181}" srcOrd="0" destOrd="0" presId="urn:microsoft.com/office/officeart/2008/layout/LinedList"/>
    <dgm:cxn modelId="{07C88130-8A49-4047-A715-2A9235085C54}" type="presParOf" srcId="{2957F216-4A9C-E345-A14D-168FA4AD2070}" destId="{848CDC32-74E3-9D46-9D7C-BD51ECEFF2E9}" srcOrd="1" destOrd="0" presId="urn:microsoft.com/office/officeart/2008/layout/LinedList"/>
    <dgm:cxn modelId="{D1ECF831-BF4C-5C4C-A7A6-81C553C20E47}" type="presParOf" srcId="{848CDC32-74E3-9D46-9D7C-BD51ECEFF2E9}" destId="{28B0C00A-6A20-B841-9526-AE7C2BC065B2}" srcOrd="0" destOrd="0" presId="urn:microsoft.com/office/officeart/2008/layout/LinedList"/>
    <dgm:cxn modelId="{F22F1295-0B91-5743-BE5F-5CFF5AFF488B}" type="presParOf" srcId="{848CDC32-74E3-9D46-9D7C-BD51ECEFF2E9}" destId="{A7CF731E-0CD1-A54A-A22B-5A56EBE458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01F098-803A-4F9D-8E68-80651AB578A7}"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1E25C63E-100C-4E47-B893-C27B606CF427}">
      <dgm:prSet/>
      <dgm:spPr/>
      <dgm:t>
        <a:bodyPr/>
        <a:lstStyle/>
        <a:p>
          <a:r>
            <a:rPr lang="en-CA"/>
            <a:t>1) Name three positives</a:t>
          </a:r>
          <a:endParaRPr lang="en-US"/>
        </a:p>
      </dgm:t>
    </dgm:pt>
    <dgm:pt modelId="{0DDB207A-7CA1-4EFE-9F47-AF2E7E65F5CD}" type="parTrans" cxnId="{3B2EF385-B820-4FF5-91C0-FBA49F9AE61C}">
      <dgm:prSet/>
      <dgm:spPr/>
      <dgm:t>
        <a:bodyPr/>
        <a:lstStyle/>
        <a:p>
          <a:endParaRPr lang="en-US"/>
        </a:p>
      </dgm:t>
    </dgm:pt>
    <dgm:pt modelId="{11022BB9-419D-4528-9FEA-7AE3ACB06C45}" type="sibTrans" cxnId="{3B2EF385-B820-4FF5-91C0-FBA49F9AE61C}">
      <dgm:prSet/>
      <dgm:spPr/>
      <dgm:t>
        <a:bodyPr/>
        <a:lstStyle/>
        <a:p>
          <a:endParaRPr lang="en-US"/>
        </a:p>
      </dgm:t>
    </dgm:pt>
    <dgm:pt modelId="{452A0E40-D59A-4557-A0DF-21615C041AA5}">
      <dgm:prSet/>
      <dgm:spPr/>
      <dgm:t>
        <a:bodyPr/>
        <a:lstStyle/>
        <a:p>
          <a:r>
            <a:rPr lang="en-CA"/>
            <a:t>Navigation</a:t>
          </a:r>
          <a:endParaRPr lang="en-US"/>
        </a:p>
      </dgm:t>
    </dgm:pt>
    <dgm:pt modelId="{BB498098-AFD1-4FA1-BAE9-638CDCF756DC}" type="parTrans" cxnId="{4BAC2903-2704-4891-8DA0-EAF8DACBAC9C}">
      <dgm:prSet/>
      <dgm:spPr/>
      <dgm:t>
        <a:bodyPr/>
        <a:lstStyle/>
        <a:p>
          <a:endParaRPr lang="en-US"/>
        </a:p>
      </dgm:t>
    </dgm:pt>
    <dgm:pt modelId="{53688F0E-1D18-4396-B5A2-BA3800098711}" type="sibTrans" cxnId="{4BAC2903-2704-4891-8DA0-EAF8DACBAC9C}">
      <dgm:prSet/>
      <dgm:spPr/>
      <dgm:t>
        <a:bodyPr/>
        <a:lstStyle/>
        <a:p>
          <a:endParaRPr lang="en-US"/>
        </a:p>
      </dgm:t>
    </dgm:pt>
    <dgm:pt modelId="{772C2A79-A71E-4871-9C1E-FD0F240FA710}">
      <dgm:prSet/>
      <dgm:spPr/>
      <dgm:t>
        <a:bodyPr/>
        <a:lstStyle/>
        <a:p>
          <a:r>
            <a:rPr lang="en-CA"/>
            <a:t>Design</a:t>
          </a:r>
          <a:endParaRPr lang="en-US"/>
        </a:p>
      </dgm:t>
    </dgm:pt>
    <dgm:pt modelId="{926EC9CC-025E-44D7-9F8C-2397AF00E9D7}" type="parTrans" cxnId="{CCAE704F-91EB-42EF-8D4D-FF89CE6191CD}">
      <dgm:prSet/>
      <dgm:spPr/>
      <dgm:t>
        <a:bodyPr/>
        <a:lstStyle/>
        <a:p>
          <a:endParaRPr lang="en-US"/>
        </a:p>
      </dgm:t>
    </dgm:pt>
    <dgm:pt modelId="{C6EBC3E1-5BFF-4D43-A97F-801DD0CA3DB2}" type="sibTrans" cxnId="{CCAE704F-91EB-42EF-8D4D-FF89CE6191CD}">
      <dgm:prSet/>
      <dgm:spPr/>
      <dgm:t>
        <a:bodyPr/>
        <a:lstStyle/>
        <a:p>
          <a:endParaRPr lang="en-US"/>
        </a:p>
      </dgm:t>
    </dgm:pt>
    <dgm:pt modelId="{B6EC9C30-3C77-4DE7-8890-D64967D435EB}">
      <dgm:prSet/>
      <dgm:spPr/>
      <dgm:t>
        <a:bodyPr/>
        <a:lstStyle/>
        <a:p>
          <a:r>
            <a:rPr lang="en-CA"/>
            <a:t>Quality of content</a:t>
          </a:r>
          <a:endParaRPr lang="en-US"/>
        </a:p>
      </dgm:t>
    </dgm:pt>
    <dgm:pt modelId="{A94D4B01-C658-4536-9D62-CF108E808D86}" type="parTrans" cxnId="{9BDAFE49-4DEE-49FB-B166-D51B851C17CE}">
      <dgm:prSet/>
      <dgm:spPr/>
      <dgm:t>
        <a:bodyPr/>
        <a:lstStyle/>
        <a:p>
          <a:endParaRPr lang="en-US"/>
        </a:p>
      </dgm:t>
    </dgm:pt>
    <dgm:pt modelId="{95BB176B-9630-4AB7-96FB-24F7FA2FA565}" type="sibTrans" cxnId="{9BDAFE49-4DEE-49FB-B166-D51B851C17CE}">
      <dgm:prSet/>
      <dgm:spPr/>
      <dgm:t>
        <a:bodyPr/>
        <a:lstStyle/>
        <a:p>
          <a:endParaRPr lang="en-US"/>
        </a:p>
      </dgm:t>
    </dgm:pt>
    <dgm:pt modelId="{3EFF1620-FDEE-4C99-A59C-ADBEA9EB7353}">
      <dgm:prSet/>
      <dgm:spPr/>
      <dgm:t>
        <a:bodyPr/>
        <a:lstStyle/>
        <a:p>
          <a:r>
            <a:rPr lang="en-CA"/>
            <a:t>2) Make three recommendations</a:t>
          </a:r>
          <a:endParaRPr lang="en-US"/>
        </a:p>
      </dgm:t>
    </dgm:pt>
    <dgm:pt modelId="{742773B6-5810-400E-ADF5-9AFD12E0B1B0}" type="parTrans" cxnId="{CFDA4F63-7497-487B-B4E5-6263EB24DFC2}">
      <dgm:prSet/>
      <dgm:spPr/>
      <dgm:t>
        <a:bodyPr/>
        <a:lstStyle/>
        <a:p>
          <a:endParaRPr lang="en-US"/>
        </a:p>
      </dgm:t>
    </dgm:pt>
    <dgm:pt modelId="{46066E07-1D94-4CB3-9B1E-14F2ED30A616}" type="sibTrans" cxnId="{CFDA4F63-7497-487B-B4E5-6263EB24DFC2}">
      <dgm:prSet/>
      <dgm:spPr/>
      <dgm:t>
        <a:bodyPr/>
        <a:lstStyle/>
        <a:p>
          <a:endParaRPr lang="en-US"/>
        </a:p>
      </dgm:t>
    </dgm:pt>
    <dgm:pt modelId="{A18CE6E3-1789-433F-AEA1-998457629E74}">
      <dgm:prSet/>
      <dgm:spPr/>
      <dgm:t>
        <a:bodyPr/>
        <a:lstStyle/>
        <a:p>
          <a:r>
            <a:rPr lang="en-CA"/>
            <a:t>Navigation</a:t>
          </a:r>
          <a:endParaRPr lang="en-US"/>
        </a:p>
      </dgm:t>
    </dgm:pt>
    <dgm:pt modelId="{420C09A3-C465-4F5B-9A84-B2897C12F818}" type="parTrans" cxnId="{F3205C41-B220-4F2F-AFD4-EB60A9E97246}">
      <dgm:prSet/>
      <dgm:spPr/>
      <dgm:t>
        <a:bodyPr/>
        <a:lstStyle/>
        <a:p>
          <a:endParaRPr lang="en-US"/>
        </a:p>
      </dgm:t>
    </dgm:pt>
    <dgm:pt modelId="{86C86023-13BF-464A-852D-4453B69D0CAF}" type="sibTrans" cxnId="{F3205C41-B220-4F2F-AFD4-EB60A9E97246}">
      <dgm:prSet/>
      <dgm:spPr/>
      <dgm:t>
        <a:bodyPr/>
        <a:lstStyle/>
        <a:p>
          <a:endParaRPr lang="en-US"/>
        </a:p>
      </dgm:t>
    </dgm:pt>
    <dgm:pt modelId="{884ECD36-3282-4FA4-B3AB-B79E3CDD5A0B}">
      <dgm:prSet/>
      <dgm:spPr/>
      <dgm:t>
        <a:bodyPr/>
        <a:lstStyle/>
        <a:p>
          <a:r>
            <a:rPr lang="en-CA"/>
            <a:t>Design</a:t>
          </a:r>
          <a:endParaRPr lang="en-US"/>
        </a:p>
      </dgm:t>
    </dgm:pt>
    <dgm:pt modelId="{4C5F4BE8-90E8-40F1-B426-FC605C9FCDD3}" type="parTrans" cxnId="{A47208BD-7860-4795-9E25-CF1347E17E41}">
      <dgm:prSet/>
      <dgm:spPr/>
      <dgm:t>
        <a:bodyPr/>
        <a:lstStyle/>
        <a:p>
          <a:endParaRPr lang="en-US"/>
        </a:p>
      </dgm:t>
    </dgm:pt>
    <dgm:pt modelId="{352D8AF4-02FA-44C4-9149-B057394C4C8F}" type="sibTrans" cxnId="{A47208BD-7860-4795-9E25-CF1347E17E41}">
      <dgm:prSet/>
      <dgm:spPr/>
      <dgm:t>
        <a:bodyPr/>
        <a:lstStyle/>
        <a:p>
          <a:endParaRPr lang="en-US"/>
        </a:p>
      </dgm:t>
    </dgm:pt>
    <dgm:pt modelId="{90D8C763-DBB9-4CC8-AE25-B9F4B53FF221}">
      <dgm:prSet/>
      <dgm:spPr/>
      <dgm:t>
        <a:bodyPr/>
        <a:lstStyle/>
        <a:p>
          <a:r>
            <a:rPr lang="en-CA"/>
            <a:t>Quality of content</a:t>
          </a:r>
          <a:endParaRPr lang="en-US"/>
        </a:p>
      </dgm:t>
    </dgm:pt>
    <dgm:pt modelId="{7C4004B5-30D0-4E8C-B092-35876DB7A2B7}" type="parTrans" cxnId="{1742ED32-1818-4711-96C2-9DE86467E3E8}">
      <dgm:prSet/>
      <dgm:spPr/>
      <dgm:t>
        <a:bodyPr/>
        <a:lstStyle/>
        <a:p>
          <a:endParaRPr lang="en-US"/>
        </a:p>
      </dgm:t>
    </dgm:pt>
    <dgm:pt modelId="{6ACA7D73-9A96-4815-8613-478D2D41207F}" type="sibTrans" cxnId="{1742ED32-1818-4711-96C2-9DE86467E3E8}">
      <dgm:prSet/>
      <dgm:spPr/>
      <dgm:t>
        <a:bodyPr/>
        <a:lstStyle/>
        <a:p>
          <a:endParaRPr lang="en-US"/>
        </a:p>
      </dgm:t>
    </dgm:pt>
    <dgm:pt modelId="{2ACDA255-D833-9241-876B-44F5AAFB80D1}" type="pres">
      <dgm:prSet presAssocID="{1D01F098-803A-4F9D-8E68-80651AB578A7}" presName="linear" presStyleCnt="0">
        <dgm:presLayoutVars>
          <dgm:dir/>
          <dgm:animLvl val="lvl"/>
          <dgm:resizeHandles val="exact"/>
        </dgm:presLayoutVars>
      </dgm:prSet>
      <dgm:spPr/>
    </dgm:pt>
    <dgm:pt modelId="{F14764B1-FD5E-634D-AF41-727161B84590}" type="pres">
      <dgm:prSet presAssocID="{1E25C63E-100C-4E47-B893-C27B606CF427}" presName="parentLin" presStyleCnt="0"/>
      <dgm:spPr/>
    </dgm:pt>
    <dgm:pt modelId="{C647DE31-510A-304B-96DB-9566406F7C12}" type="pres">
      <dgm:prSet presAssocID="{1E25C63E-100C-4E47-B893-C27B606CF427}" presName="parentLeftMargin" presStyleLbl="node1" presStyleIdx="0" presStyleCnt="2"/>
      <dgm:spPr/>
    </dgm:pt>
    <dgm:pt modelId="{F2C2B93F-4C60-134F-B705-2545DC53B2EA}" type="pres">
      <dgm:prSet presAssocID="{1E25C63E-100C-4E47-B893-C27B606CF427}" presName="parentText" presStyleLbl="node1" presStyleIdx="0" presStyleCnt="2">
        <dgm:presLayoutVars>
          <dgm:chMax val="0"/>
          <dgm:bulletEnabled val="1"/>
        </dgm:presLayoutVars>
      </dgm:prSet>
      <dgm:spPr/>
    </dgm:pt>
    <dgm:pt modelId="{F48A5DFE-A162-694A-ACF3-F69A7268CB32}" type="pres">
      <dgm:prSet presAssocID="{1E25C63E-100C-4E47-B893-C27B606CF427}" presName="negativeSpace" presStyleCnt="0"/>
      <dgm:spPr/>
    </dgm:pt>
    <dgm:pt modelId="{DF844B9C-F1DE-6540-9A5A-D98D85580DBC}" type="pres">
      <dgm:prSet presAssocID="{1E25C63E-100C-4E47-B893-C27B606CF427}" presName="childText" presStyleLbl="conFgAcc1" presStyleIdx="0" presStyleCnt="2">
        <dgm:presLayoutVars>
          <dgm:bulletEnabled val="1"/>
        </dgm:presLayoutVars>
      </dgm:prSet>
      <dgm:spPr/>
    </dgm:pt>
    <dgm:pt modelId="{443A52D0-3523-F249-8E50-2548B1834CC7}" type="pres">
      <dgm:prSet presAssocID="{11022BB9-419D-4528-9FEA-7AE3ACB06C45}" presName="spaceBetweenRectangles" presStyleCnt="0"/>
      <dgm:spPr/>
    </dgm:pt>
    <dgm:pt modelId="{4842D417-66D6-DB42-864B-E6274BCFE8EC}" type="pres">
      <dgm:prSet presAssocID="{3EFF1620-FDEE-4C99-A59C-ADBEA9EB7353}" presName="parentLin" presStyleCnt="0"/>
      <dgm:spPr/>
    </dgm:pt>
    <dgm:pt modelId="{4EFEF234-5F35-6246-AA32-8A4DD9D35933}" type="pres">
      <dgm:prSet presAssocID="{3EFF1620-FDEE-4C99-A59C-ADBEA9EB7353}" presName="parentLeftMargin" presStyleLbl="node1" presStyleIdx="0" presStyleCnt="2"/>
      <dgm:spPr/>
    </dgm:pt>
    <dgm:pt modelId="{F06EFE6D-6C1A-0647-865F-6845125B55A7}" type="pres">
      <dgm:prSet presAssocID="{3EFF1620-FDEE-4C99-A59C-ADBEA9EB7353}" presName="parentText" presStyleLbl="node1" presStyleIdx="1" presStyleCnt="2">
        <dgm:presLayoutVars>
          <dgm:chMax val="0"/>
          <dgm:bulletEnabled val="1"/>
        </dgm:presLayoutVars>
      </dgm:prSet>
      <dgm:spPr/>
    </dgm:pt>
    <dgm:pt modelId="{B9DBF068-10A8-BB4D-B829-6F2622FDC77F}" type="pres">
      <dgm:prSet presAssocID="{3EFF1620-FDEE-4C99-A59C-ADBEA9EB7353}" presName="negativeSpace" presStyleCnt="0"/>
      <dgm:spPr/>
    </dgm:pt>
    <dgm:pt modelId="{3189B439-E1FE-0242-B2B6-B613E5083593}" type="pres">
      <dgm:prSet presAssocID="{3EFF1620-FDEE-4C99-A59C-ADBEA9EB7353}" presName="childText" presStyleLbl="conFgAcc1" presStyleIdx="1" presStyleCnt="2">
        <dgm:presLayoutVars>
          <dgm:bulletEnabled val="1"/>
        </dgm:presLayoutVars>
      </dgm:prSet>
      <dgm:spPr/>
    </dgm:pt>
  </dgm:ptLst>
  <dgm:cxnLst>
    <dgm:cxn modelId="{4BAC2903-2704-4891-8DA0-EAF8DACBAC9C}" srcId="{1E25C63E-100C-4E47-B893-C27B606CF427}" destId="{452A0E40-D59A-4557-A0DF-21615C041AA5}" srcOrd="0" destOrd="0" parTransId="{BB498098-AFD1-4FA1-BAE9-638CDCF756DC}" sibTransId="{53688F0E-1D18-4396-B5A2-BA3800098711}"/>
    <dgm:cxn modelId="{CE997C04-7874-C444-8178-E2F3592C2B49}" type="presOf" srcId="{1E25C63E-100C-4E47-B893-C27B606CF427}" destId="{C647DE31-510A-304B-96DB-9566406F7C12}" srcOrd="0" destOrd="0" presId="urn:microsoft.com/office/officeart/2005/8/layout/list1"/>
    <dgm:cxn modelId="{5ABD791E-030E-6E49-A363-4D34490C3916}" type="presOf" srcId="{3EFF1620-FDEE-4C99-A59C-ADBEA9EB7353}" destId="{F06EFE6D-6C1A-0647-865F-6845125B55A7}" srcOrd="1" destOrd="0" presId="urn:microsoft.com/office/officeart/2005/8/layout/list1"/>
    <dgm:cxn modelId="{E8DC172C-CDB9-1B45-970B-F27C17B2945B}" type="presOf" srcId="{A18CE6E3-1789-433F-AEA1-998457629E74}" destId="{3189B439-E1FE-0242-B2B6-B613E5083593}" srcOrd="0" destOrd="0" presId="urn:microsoft.com/office/officeart/2005/8/layout/list1"/>
    <dgm:cxn modelId="{6BDC5632-3309-6C49-A048-D2FF90AF283B}" type="presOf" srcId="{B6EC9C30-3C77-4DE7-8890-D64967D435EB}" destId="{DF844B9C-F1DE-6540-9A5A-D98D85580DBC}" srcOrd="0" destOrd="2" presId="urn:microsoft.com/office/officeart/2005/8/layout/list1"/>
    <dgm:cxn modelId="{1742ED32-1818-4711-96C2-9DE86467E3E8}" srcId="{3EFF1620-FDEE-4C99-A59C-ADBEA9EB7353}" destId="{90D8C763-DBB9-4CC8-AE25-B9F4B53FF221}" srcOrd="2" destOrd="0" parTransId="{7C4004B5-30D0-4E8C-B092-35876DB7A2B7}" sibTransId="{6ACA7D73-9A96-4815-8613-478D2D41207F}"/>
    <dgm:cxn modelId="{F61BD840-257A-9146-9DDE-ABB8578C4ECA}" type="presOf" srcId="{1D01F098-803A-4F9D-8E68-80651AB578A7}" destId="{2ACDA255-D833-9241-876B-44F5AAFB80D1}" srcOrd="0" destOrd="0" presId="urn:microsoft.com/office/officeart/2005/8/layout/list1"/>
    <dgm:cxn modelId="{F3205C41-B220-4F2F-AFD4-EB60A9E97246}" srcId="{3EFF1620-FDEE-4C99-A59C-ADBEA9EB7353}" destId="{A18CE6E3-1789-433F-AEA1-998457629E74}" srcOrd="0" destOrd="0" parTransId="{420C09A3-C465-4F5B-9A84-B2897C12F818}" sibTransId="{86C86023-13BF-464A-852D-4453B69D0CAF}"/>
    <dgm:cxn modelId="{9BDAFE49-4DEE-49FB-B166-D51B851C17CE}" srcId="{1E25C63E-100C-4E47-B893-C27B606CF427}" destId="{B6EC9C30-3C77-4DE7-8890-D64967D435EB}" srcOrd="2" destOrd="0" parTransId="{A94D4B01-C658-4536-9D62-CF108E808D86}" sibTransId="{95BB176B-9630-4AB7-96FB-24F7FA2FA565}"/>
    <dgm:cxn modelId="{CCAE704F-91EB-42EF-8D4D-FF89CE6191CD}" srcId="{1E25C63E-100C-4E47-B893-C27B606CF427}" destId="{772C2A79-A71E-4871-9C1E-FD0F240FA710}" srcOrd="1" destOrd="0" parTransId="{926EC9CC-025E-44D7-9F8C-2397AF00E9D7}" sibTransId="{C6EBC3E1-5BFF-4D43-A97F-801DD0CA3DB2}"/>
    <dgm:cxn modelId="{CFDA4F63-7497-487B-B4E5-6263EB24DFC2}" srcId="{1D01F098-803A-4F9D-8E68-80651AB578A7}" destId="{3EFF1620-FDEE-4C99-A59C-ADBEA9EB7353}" srcOrd="1" destOrd="0" parTransId="{742773B6-5810-400E-ADF5-9AFD12E0B1B0}" sibTransId="{46066E07-1D94-4CB3-9B1E-14F2ED30A616}"/>
    <dgm:cxn modelId="{CCCF0969-DDD9-ED4F-B570-01E076361F45}" type="presOf" srcId="{772C2A79-A71E-4871-9C1E-FD0F240FA710}" destId="{DF844B9C-F1DE-6540-9A5A-D98D85580DBC}" srcOrd="0" destOrd="1" presId="urn:microsoft.com/office/officeart/2005/8/layout/list1"/>
    <dgm:cxn modelId="{3B2EF385-B820-4FF5-91C0-FBA49F9AE61C}" srcId="{1D01F098-803A-4F9D-8E68-80651AB578A7}" destId="{1E25C63E-100C-4E47-B893-C27B606CF427}" srcOrd="0" destOrd="0" parTransId="{0DDB207A-7CA1-4EFE-9F47-AF2E7E65F5CD}" sibTransId="{11022BB9-419D-4528-9FEA-7AE3ACB06C45}"/>
    <dgm:cxn modelId="{F6C54D98-F182-9647-BD13-3485A1C4E7C7}" type="presOf" srcId="{452A0E40-D59A-4557-A0DF-21615C041AA5}" destId="{DF844B9C-F1DE-6540-9A5A-D98D85580DBC}" srcOrd="0" destOrd="0" presId="urn:microsoft.com/office/officeart/2005/8/layout/list1"/>
    <dgm:cxn modelId="{EC8CE4A0-3210-0B4D-93A5-25CCBBAE8861}" type="presOf" srcId="{90D8C763-DBB9-4CC8-AE25-B9F4B53FF221}" destId="{3189B439-E1FE-0242-B2B6-B613E5083593}" srcOrd="0" destOrd="2" presId="urn:microsoft.com/office/officeart/2005/8/layout/list1"/>
    <dgm:cxn modelId="{4B2313AC-24FC-BC41-96EB-A92FEB6F6C8B}" type="presOf" srcId="{1E25C63E-100C-4E47-B893-C27B606CF427}" destId="{F2C2B93F-4C60-134F-B705-2545DC53B2EA}" srcOrd="1" destOrd="0" presId="urn:microsoft.com/office/officeart/2005/8/layout/list1"/>
    <dgm:cxn modelId="{A47208BD-7860-4795-9E25-CF1347E17E41}" srcId="{3EFF1620-FDEE-4C99-A59C-ADBEA9EB7353}" destId="{884ECD36-3282-4FA4-B3AB-B79E3CDD5A0B}" srcOrd="1" destOrd="0" parTransId="{4C5F4BE8-90E8-40F1-B426-FC605C9FCDD3}" sibTransId="{352D8AF4-02FA-44C4-9149-B057394C4C8F}"/>
    <dgm:cxn modelId="{CDB59FE1-3086-C142-BFC2-BCD255316728}" type="presOf" srcId="{884ECD36-3282-4FA4-B3AB-B79E3CDD5A0B}" destId="{3189B439-E1FE-0242-B2B6-B613E5083593}" srcOrd="0" destOrd="1" presId="urn:microsoft.com/office/officeart/2005/8/layout/list1"/>
    <dgm:cxn modelId="{3BE91FE7-B0B6-2044-8B13-EC532538CA6D}" type="presOf" srcId="{3EFF1620-FDEE-4C99-A59C-ADBEA9EB7353}" destId="{4EFEF234-5F35-6246-AA32-8A4DD9D35933}" srcOrd="0" destOrd="0" presId="urn:microsoft.com/office/officeart/2005/8/layout/list1"/>
    <dgm:cxn modelId="{8F9CB024-B146-714B-9187-188F90B628CC}" type="presParOf" srcId="{2ACDA255-D833-9241-876B-44F5AAFB80D1}" destId="{F14764B1-FD5E-634D-AF41-727161B84590}" srcOrd="0" destOrd="0" presId="urn:microsoft.com/office/officeart/2005/8/layout/list1"/>
    <dgm:cxn modelId="{98E8E855-8D69-B345-8252-C60500CF14FF}" type="presParOf" srcId="{F14764B1-FD5E-634D-AF41-727161B84590}" destId="{C647DE31-510A-304B-96DB-9566406F7C12}" srcOrd="0" destOrd="0" presId="urn:microsoft.com/office/officeart/2005/8/layout/list1"/>
    <dgm:cxn modelId="{E44D3E16-7CE2-6345-8D24-CDCDD7E573B9}" type="presParOf" srcId="{F14764B1-FD5E-634D-AF41-727161B84590}" destId="{F2C2B93F-4C60-134F-B705-2545DC53B2EA}" srcOrd="1" destOrd="0" presId="urn:microsoft.com/office/officeart/2005/8/layout/list1"/>
    <dgm:cxn modelId="{8FE187C7-377F-DA4B-9DC5-4584EF5CA89A}" type="presParOf" srcId="{2ACDA255-D833-9241-876B-44F5AAFB80D1}" destId="{F48A5DFE-A162-694A-ACF3-F69A7268CB32}" srcOrd="1" destOrd="0" presId="urn:microsoft.com/office/officeart/2005/8/layout/list1"/>
    <dgm:cxn modelId="{5D96F666-2A0B-974E-A8B5-C74A3FC9CF82}" type="presParOf" srcId="{2ACDA255-D833-9241-876B-44F5AAFB80D1}" destId="{DF844B9C-F1DE-6540-9A5A-D98D85580DBC}" srcOrd="2" destOrd="0" presId="urn:microsoft.com/office/officeart/2005/8/layout/list1"/>
    <dgm:cxn modelId="{234338B6-9F16-444A-9C50-D1E1C653683F}" type="presParOf" srcId="{2ACDA255-D833-9241-876B-44F5AAFB80D1}" destId="{443A52D0-3523-F249-8E50-2548B1834CC7}" srcOrd="3" destOrd="0" presId="urn:microsoft.com/office/officeart/2005/8/layout/list1"/>
    <dgm:cxn modelId="{2F3F5AB5-3EE8-5346-B124-03FFD8DED473}" type="presParOf" srcId="{2ACDA255-D833-9241-876B-44F5AAFB80D1}" destId="{4842D417-66D6-DB42-864B-E6274BCFE8EC}" srcOrd="4" destOrd="0" presId="urn:microsoft.com/office/officeart/2005/8/layout/list1"/>
    <dgm:cxn modelId="{C247BC46-0180-4B48-BE45-1D0238131952}" type="presParOf" srcId="{4842D417-66D6-DB42-864B-E6274BCFE8EC}" destId="{4EFEF234-5F35-6246-AA32-8A4DD9D35933}" srcOrd="0" destOrd="0" presId="urn:microsoft.com/office/officeart/2005/8/layout/list1"/>
    <dgm:cxn modelId="{76319AD4-6ECF-0740-8C97-B71DC5146B0B}" type="presParOf" srcId="{4842D417-66D6-DB42-864B-E6274BCFE8EC}" destId="{F06EFE6D-6C1A-0647-865F-6845125B55A7}" srcOrd="1" destOrd="0" presId="urn:microsoft.com/office/officeart/2005/8/layout/list1"/>
    <dgm:cxn modelId="{F4AC7BD5-97D6-1C46-B98A-BB1A94768019}" type="presParOf" srcId="{2ACDA255-D833-9241-876B-44F5AAFB80D1}" destId="{B9DBF068-10A8-BB4D-B829-6F2622FDC77F}" srcOrd="5" destOrd="0" presId="urn:microsoft.com/office/officeart/2005/8/layout/list1"/>
    <dgm:cxn modelId="{36C6A489-FF7D-6846-9687-05588881B0E8}" type="presParOf" srcId="{2ACDA255-D833-9241-876B-44F5AAFB80D1}" destId="{3189B439-E1FE-0242-B2B6-B613E508359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55204C-62C1-42AF-A132-2FBD5055687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54348BB-2C22-4816-86AE-7BE01693C4A0}">
      <dgm:prSet/>
      <dgm:spPr/>
      <dgm:t>
        <a:bodyPr/>
        <a:lstStyle/>
        <a:p>
          <a:r>
            <a:rPr lang="en-CA" dirty="0"/>
            <a:t>Required Canada to extend its copyright to 70 years at the end of 2022. This aligns with the US, UK and EU. Bill C-19. </a:t>
          </a:r>
          <a:endParaRPr lang="en-US" dirty="0"/>
        </a:p>
      </dgm:t>
    </dgm:pt>
    <dgm:pt modelId="{72669A4E-F502-4035-B158-B8250BCC907A}" type="parTrans" cxnId="{F604D3ED-9F42-4980-941D-287126976451}">
      <dgm:prSet/>
      <dgm:spPr/>
      <dgm:t>
        <a:bodyPr/>
        <a:lstStyle/>
        <a:p>
          <a:endParaRPr lang="en-US"/>
        </a:p>
      </dgm:t>
    </dgm:pt>
    <dgm:pt modelId="{2BB6D302-710A-486D-9431-066835B56846}" type="sibTrans" cxnId="{F604D3ED-9F42-4980-941D-287126976451}">
      <dgm:prSet/>
      <dgm:spPr/>
      <dgm:t>
        <a:bodyPr/>
        <a:lstStyle/>
        <a:p>
          <a:endParaRPr lang="en-US"/>
        </a:p>
      </dgm:t>
    </dgm:pt>
    <dgm:pt modelId="{BAB89B76-7B14-4F5F-8DE6-A499791F5233}">
      <dgm:prSet/>
      <dgm:spPr/>
      <dgm:t>
        <a:bodyPr/>
        <a:lstStyle/>
        <a:p>
          <a:r>
            <a:rPr lang="en-CA" dirty="0"/>
            <a:t>Proponents said it provides copyright owners with more time to monetize their works and will encourage the creation of more Canadian works.</a:t>
          </a:r>
          <a:endParaRPr lang="en-US" dirty="0"/>
        </a:p>
      </dgm:t>
    </dgm:pt>
    <dgm:pt modelId="{F7EA50A8-28C5-4827-A54D-7AFB86868B25}" type="parTrans" cxnId="{3CF708B1-6D27-4078-B8B5-3A49771FF1EA}">
      <dgm:prSet/>
      <dgm:spPr/>
      <dgm:t>
        <a:bodyPr/>
        <a:lstStyle/>
        <a:p>
          <a:endParaRPr lang="en-US"/>
        </a:p>
      </dgm:t>
    </dgm:pt>
    <dgm:pt modelId="{9C6F18F3-4DF8-4629-A68F-227D90675DE6}" type="sibTrans" cxnId="{3CF708B1-6D27-4078-B8B5-3A49771FF1EA}">
      <dgm:prSet/>
      <dgm:spPr/>
      <dgm:t>
        <a:bodyPr/>
        <a:lstStyle/>
        <a:p>
          <a:endParaRPr lang="en-US"/>
        </a:p>
      </dgm:t>
    </dgm:pt>
    <dgm:pt modelId="{BE3E7B8E-8C2A-4FE3-9828-FCCC070E6B4F}">
      <dgm:prSet/>
      <dgm:spPr/>
      <dgm:t>
        <a:bodyPr/>
        <a:lstStyle/>
        <a:p>
          <a:r>
            <a:rPr lang="en-CA"/>
            <a:t>User groups opposed the extension because it means a longer period of restrictions and otherwise limits public access and use.</a:t>
          </a:r>
          <a:endParaRPr lang="en-US"/>
        </a:p>
      </dgm:t>
    </dgm:pt>
    <dgm:pt modelId="{8B7F3F72-5309-44C7-8EC9-18C1E0D3C016}" type="parTrans" cxnId="{54BB33A0-FC45-4876-B54E-711AEEB0F8CD}">
      <dgm:prSet/>
      <dgm:spPr/>
      <dgm:t>
        <a:bodyPr/>
        <a:lstStyle/>
        <a:p>
          <a:endParaRPr lang="en-US"/>
        </a:p>
      </dgm:t>
    </dgm:pt>
    <dgm:pt modelId="{DAC8412D-4B0C-4483-8D44-902D6D920DF0}" type="sibTrans" cxnId="{54BB33A0-FC45-4876-B54E-711AEEB0F8CD}">
      <dgm:prSet/>
      <dgm:spPr/>
      <dgm:t>
        <a:bodyPr/>
        <a:lstStyle/>
        <a:p>
          <a:endParaRPr lang="en-US"/>
        </a:p>
      </dgm:t>
    </dgm:pt>
    <dgm:pt modelId="{967DADB2-9234-4289-BAF6-09A7275BBB83}">
      <dgm:prSet/>
      <dgm:spPr/>
      <dgm:t>
        <a:bodyPr/>
        <a:lstStyle/>
        <a:p>
          <a:r>
            <a:rPr lang="en-CA" dirty="0"/>
            <a:t>It will not revive copyright. The new Act came into force on January 1, 2023, and copyright that expired on December 31, 2022 (after the life of the author plus 50 years), will not be revived for another twenty years. 2043!</a:t>
          </a:r>
          <a:endParaRPr lang="en-US" dirty="0"/>
        </a:p>
      </dgm:t>
    </dgm:pt>
    <dgm:pt modelId="{95D3661F-7785-4F01-8D26-6D0722534EBF}" type="parTrans" cxnId="{7E067124-3096-4503-A91A-FEA45184414C}">
      <dgm:prSet/>
      <dgm:spPr/>
      <dgm:t>
        <a:bodyPr/>
        <a:lstStyle/>
        <a:p>
          <a:endParaRPr lang="en-US"/>
        </a:p>
      </dgm:t>
    </dgm:pt>
    <dgm:pt modelId="{E21DB498-4BDF-4009-9879-4601573CF9CB}" type="sibTrans" cxnId="{7E067124-3096-4503-A91A-FEA45184414C}">
      <dgm:prSet/>
      <dgm:spPr/>
      <dgm:t>
        <a:bodyPr/>
        <a:lstStyle/>
        <a:p>
          <a:endParaRPr lang="en-US"/>
        </a:p>
      </dgm:t>
    </dgm:pt>
    <dgm:pt modelId="{E2D149B5-0F08-BB4B-9476-0D11FC56A948}" type="pres">
      <dgm:prSet presAssocID="{6055204C-62C1-42AF-A132-2FBD50556875}" presName="vert0" presStyleCnt="0">
        <dgm:presLayoutVars>
          <dgm:dir/>
          <dgm:animOne val="branch"/>
          <dgm:animLvl val="lvl"/>
        </dgm:presLayoutVars>
      </dgm:prSet>
      <dgm:spPr/>
    </dgm:pt>
    <dgm:pt modelId="{9A442B4D-3A9A-C945-B911-B193A745CAF9}" type="pres">
      <dgm:prSet presAssocID="{454348BB-2C22-4816-86AE-7BE01693C4A0}" presName="thickLine" presStyleLbl="alignNode1" presStyleIdx="0" presStyleCnt="4"/>
      <dgm:spPr/>
    </dgm:pt>
    <dgm:pt modelId="{6F2A5296-56F7-B141-84BA-1DF641E1FFD7}" type="pres">
      <dgm:prSet presAssocID="{454348BB-2C22-4816-86AE-7BE01693C4A0}" presName="horz1" presStyleCnt="0"/>
      <dgm:spPr/>
    </dgm:pt>
    <dgm:pt modelId="{DE844921-1F0D-CB45-9FC4-57370E6200FE}" type="pres">
      <dgm:prSet presAssocID="{454348BB-2C22-4816-86AE-7BE01693C4A0}" presName="tx1" presStyleLbl="revTx" presStyleIdx="0" presStyleCnt="4"/>
      <dgm:spPr/>
    </dgm:pt>
    <dgm:pt modelId="{D7E18BD8-1ED1-6F49-AEC4-3252734237A8}" type="pres">
      <dgm:prSet presAssocID="{454348BB-2C22-4816-86AE-7BE01693C4A0}" presName="vert1" presStyleCnt="0"/>
      <dgm:spPr/>
    </dgm:pt>
    <dgm:pt modelId="{8B259B8D-6E30-1148-AB13-E738EC4158D5}" type="pres">
      <dgm:prSet presAssocID="{BAB89B76-7B14-4F5F-8DE6-A499791F5233}" presName="thickLine" presStyleLbl="alignNode1" presStyleIdx="1" presStyleCnt="4"/>
      <dgm:spPr/>
    </dgm:pt>
    <dgm:pt modelId="{41973AB0-DFDB-864D-BDC4-21C82E737C0A}" type="pres">
      <dgm:prSet presAssocID="{BAB89B76-7B14-4F5F-8DE6-A499791F5233}" presName="horz1" presStyleCnt="0"/>
      <dgm:spPr/>
    </dgm:pt>
    <dgm:pt modelId="{2B72817A-C96F-814E-8F46-CD85A190E4A8}" type="pres">
      <dgm:prSet presAssocID="{BAB89B76-7B14-4F5F-8DE6-A499791F5233}" presName="tx1" presStyleLbl="revTx" presStyleIdx="1" presStyleCnt="4"/>
      <dgm:spPr/>
    </dgm:pt>
    <dgm:pt modelId="{70A657BE-6786-3D4B-96E1-04EF49808738}" type="pres">
      <dgm:prSet presAssocID="{BAB89B76-7B14-4F5F-8DE6-A499791F5233}" presName="vert1" presStyleCnt="0"/>
      <dgm:spPr/>
    </dgm:pt>
    <dgm:pt modelId="{FC1CAF3F-7218-1747-B36F-3F51CBDC8C47}" type="pres">
      <dgm:prSet presAssocID="{BE3E7B8E-8C2A-4FE3-9828-FCCC070E6B4F}" presName="thickLine" presStyleLbl="alignNode1" presStyleIdx="2" presStyleCnt="4"/>
      <dgm:spPr/>
    </dgm:pt>
    <dgm:pt modelId="{F4F599C1-6120-FC4A-B1EE-8859F57AEEA9}" type="pres">
      <dgm:prSet presAssocID="{BE3E7B8E-8C2A-4FE3-9828-FCCC070E6B4F}" presName="horz1" presStyleCnt="0"/>
      <dgm:spPr/>
    </dgm:pt>
    <dgm:pt modelId="{2F76E8F4-5A8F-3346-8E71-93F387149652}" type="pres">
      <dgm:prSet presAssocID="{BE3E7B8E-8C2A-4FE3-9828-FCCC070E6B4F}" presName="tx1" presStyleLbl="revTx" presStyleIdx="2" presStyleCnt="4"/>
      <dgm:spPr/>
    </dgm:pt>
    <dgm:pt modelId="{8F5DAAB7-A9B7-784C-B8E8-207B2F7C2D07}" type="pres">
      <dgm:prSet presAssocID="{BE3E7B8E-8C2A-4FE3-9828-FCCC070E6B4F}" presName="vert1" presStyleCnt="0"/>
      <dgm:spPr/>
    </dgm:pt>
    <dgm:pt modelId="{43CE2B09-BF44-7949-9D4A-2903D5D28718}" type="pres">
      <dgm:prSet presAssocID="{967DADB2-9234-4289-BAF6-09A7275BBB83}" presName="thickLine" presStyleLbl="alignNode1" presStyleIdx="3" presStyleCnt="4"/>
      <dgm:spPr/>
    </dgm:pt>
    <dgm:pt modelId="{32532643-F392-3F44-8574-6AB1C50720E2}" type="pres">
      <dgm:prSet presAssocID="{967DADB2-9234-4289-BAF6-09A7275BBB83}" presName="horz1" presStyleCnt="0"/>
      <dgm:spPr/>
    </dgm:pt>
    <dgm:pt modelId="{F43C23A0-4DD4-CF4E-9339-736046E29012}" type="pres">
      <dgm:prSet presAssocID="{967DADB2-9234-4289-BAF6-09A7275BBB83}" presName="tx1" presStyleLbl="revTx" presStyleIdx="3" presStyleCnt="4"/>
      <dgm:spPr/>
    </dgm:pt>
    <dgm:pt modelId="{4052E30F-5C83-2640-9035-8F10F6745B47}" type="pres">
      <dgm:prSet presAssocID="{967DADB2-9234-4289-BAF6-09A7275BBB83}" presName="vert1" presStyleCnt="0"/>
      <dgm:spPr/>
    </dgm:pt>
  </dgm:ptLst>
  <dgm:cxnLst>
    <dgm:cxn modelId="{4D133A1B-D793-4A4C-A5DA-88283F0BE992}" type="presOf" srcId="{BE3E7B8E-8C2A-4FE3-9828-FCCC070E6B4F}" destId="{2F76E8F4-5A8F-3346-8E71-93F387149652}" srcOrd="0" destOrd="0" presId="urn:microsoft.com/office/officeart/2008/layout/LinedList"/>
    <dgm:cxn modelId="{7E067124-3096-4503-A91A-FEA45184414C}" srcId="{6055204C-62C1-42AF-A132-2FBD50556875}" destId="{967DADB2-9234-4289-BAF6-09A7275BBB83}" srcOrd="3" destOrd="0" parTransId="{95D3661F-7785-4F01-8D26-6D0722534EBF}" sibTransId="{E21DB498-4BDF-4009-9879-4601573CF9CB}"/>
    <dgm:cxn modelId="{45E51480-2AC7-C14F-AD02-209667B81533}" type="presOf" srcId="{BAB89B76-7B14-4F5F-8DE6-A499791F5233}" destId="{2B72817A-C96F-814E-8F46-CD85A190E4A8}" srcOrd="0" destOrd="0" presId="urn:microsoft.com/office/officeart/2008/layout/LinedList"/>
    <dgm:cxn modelId="{205B4082-6E8F-DB43-BD2E-44676C554F81}" type="presOf" srcId="{6055204C-62C1-42AF-A132-2FBD50556875}" destId="{E2D149B5-0F08-BB4B-9476-0D11FC56A948}" srcOrd="0" destOrd="0" presId="urn:microsoft.com/office/officeart/2008/layout/LinedList"/>
    <dgm:cxn modelId="{BF1D3298-E881-394B-AC8D-9EDF85DD73F9}" type="presOf" srcId="{967DADB2-9234-4289-BAF6-09A7275BBB83}" destId="{F43C23A0-4DD4-CF4E-9339-736046E29012}" srcOrd="0" destOrd="0" presId="urn:microsoft.com/office/officeart/2008/layout/LinedList"/>
    <dgm:cxn modelId="{54BB33A0-FC45-4876-B54E-711AEEB0F8CD}" srcId="{6055204C-62C1-42AF-A132-2FBD50556875}" destId="{BE3E7B8E-8C2A-4FE3-9828-FCCC070E6B4F}" srcOrd="2" destOrd="0" parTransId="{8B7F3F72-5309-44C7-8EC9-18C1E0D3C016}" sibTransId="{DAC8412D-4B0C-4483-8D44-902D6D920DF0}"/>
    <dgm:cxn modelId="{3CF708B1-6D27-4078-B8B5-3A49771FF1EA}" srcId="{6055204C-62C1-42AF-A132-2FBD50556875}" destId="{BAB89B76-7B14-4F5F-8DE6-A499791F5233}" srcOrd="1" destOrd="0" parTransId="{F7EA50A8-28C5-4827-A54D-7AFB86868B25}" sibTransId="{9C6F18F3-4DF8-4629-A68F-227D90675DE6}"/>
    <dgm:cxn modelId="{66B3CBDE-6785-7241-B15E-E37D0C9A7F89}" type="presOf" srcId="{454348BB-2C22-4816-86AE-7BE01693C4A0}" destId="{DE844921-1F0D-CB45-9FC4-57370E6200FE}" srcOrd="0" destOrd="0" presId="urn:microsoft.com/office/officeart/2008/layout/LinedList"/>
    <dgm:cxn modelId="{F604D3ED-9F42-4980-941D-287126976451}" srcId="{6055204C-62C1-42AF-A132-2FBD50556875}" destId="{454348BB-2C22-4816-86AE-7BE01693C4A0}" srcOrd="0" destOrd="0" parTransId="{72669A4E-F502-4035-B158-B8250BCC907A}" sibTransId="{2BB6D302-710A-486D-9431-066835B56846}"/>
    <dgm:cxn modelId="{98CFDCB3-8ACE-CB44-9310-1C59778DF5DC}" type="presParOf" srcId="{E2D149B5-0F08-BB4B-9476-0D11FC56A948}" destId="{9A442B4D-3A9A-C945-B911-B193A745CAF9}" srcOrd="0" destOrd="0" presId="urn:microsoft.com/office/officeart/2008/layout/LinedList"/>
    <dgm:cxn modelId="{F88647F9-AC67-5141-BE3B-43AE0F7840DA}" type="presParOf" srcId="{E2D149B5-0F08-BB4B-9476-0D11FC56A948}" destId="{6F2A5296-56F7-B141-84BA-1DF641E1FFD7}" srcOrd="1" destOrd="0" presId="urn:microsoft.com/office/officeart/2008/layout/LinedList"/>
    <dgm:cxn modelId="{FBB66D20-61FA-804D-ABA4-F6B931C2596B}" type="presParOf" srcId="{6F2A5296-56F7-B141-84BA-1DF641E1FFD7}" destId="{DE844921-1F0D-CB45-9FC4-57370E6200FE}" srcOrd="0" destOrd="0" presId="urn:microsoft.com/office/officeart/2008/layout/LinedList"/>
    <dgm:cxn modelId="{AB8281F8-B9BE-2B44-A3D6-6B151CC22F5B}" type="presParOf" srcId="{6F2A5296-56F7-B141-84BA-1DF641E1FFD7}" destId="{D7E18BD8-1ED1-6F49-AEC4-3252734237A8}" srcOrd="1" destOrd="0" presId="urn:microsoft.com/office/officeart/2008/layout/LinedList"/>
    <dgm:cxn modelId="{E768E5B3-41AE-1147-915C-0176EFEF53D9}" type="presParOf" srcId="{E2D149B5-0F08-BB4B-9476-0D11FC56A948}" destId="{8B259B8D-6E30-1148-AB13-E738EC4158D5}" srcOrd="2" destOrd="0" presId="urn:microsoft.com/office/officeart/2008/layout/LinedList"/>
    <dgm:cxn modelId="{7A8DBC71-29C7-3247-B9C3-06E321DB3139}" type="presParOf" srcId="{E2D149B5-0F08-BB4B-9476-0D11FC56A948}" destId="{41973AB0-DFDB-864D-BDC4-21C82E737C0A}" srcOrd="3" destOrd="0" presId="urn:microsoft.com/office/officeart/2008/layout/LinedList"/>
    <dgm:cxn modelId="{FDB74129-E984-F540-87FC-8FB3E6FCE35A}" type="presParOf" srcId="{41973AB0-DFDB-864D-BDC4-21C82E737C0A}" destId="{2B72817A-C96F-814E-8F46-CD85A190E4A8}" srcOrd="0" destOrd="0" presId="urn:microsoft.com/office/officeart/2008/layout/LinedList"/>
    <dgm:cxn modelId="{6671AEE1-85F3-BF45-AE62-E62048E7750F}" type="presParOf" srcId="{41973AB0-DFDB-864D-BDC4-21C82E737C0A}" destId="{70A657BE-6786-3D4B-96E1-04EF49808738}" srcOrd="1" destOrd="0" presId="urn:microsoft.com/office/officeart/2008/layout/LinedList"/>
    <dgm:cxn modelId="{EC590BE9-68D4-3042-B6BC-B1B242754C14}" type="presParOf" srcId="{E2D149B5-0F08-BB4B-9476-0D11FC56A948}" destId="{FC1CAF3F-7218-1747-B36F-3F51CBDC8C47}" srcOrd="4" destOrd="0" presId="urn:microsoft.com/office/officeart/2008/layout/LinedList"/>
    <dgm:cxn modelId="{5F0D2FA5-D0A6-FF45-94EB-370D9EAF2B9F}" type="presParOf" srcId="{E2D149B5-0F08-BB4B-9476-0D11FC56A948}" destId="{F4F599C1-6120-FC4A-B1EE-8859F57AEEA9}" srcOrd="5" destOrd="0" presId="urn:microsoft.com/office/officeart/2008/layout/LinedList"/>
    <dgm:cxn modelId="{836920C9-2552-4748-9EE4-CCD7E0686902}" type="presParOf" srcId="{F4F599C1-6120-FC4A-B1EE-8859F57AEEA9}" destId="{2F76E8F4-5A8F-3346-8E71-93F387149652}" srcOrd="0" destOrd="0" presId="urn:microsoft.com/office/officeart/2008/layout/LinedList"/>
    <dgm:cxn modelId="{379A45B2-6AA4-B648-9169-A187EBEEFCF1}" type="presParOf" srcId="{F4F599C1-6120-FC4A-B1EE-8859F57AEEA9}" destId="{8F5DAAB7-A9B7-784C-B8E8-207B2F7C2D07}" srcOrd="1" destOrd="0" presId="urn:microsoft.com/office/officeart/2008/layout/LinedList"/>
    <dgm:cxn modelId="{4BA76EC1-6492-A54A-B4F9-9C5EF690F8BE}" type="presParOf" srcId="{E2D149B5-0F08-BB4B-9476-0D11FC56A948}" destId="{43CE2B09-BF44-7949-9D4A-2903D5D28718}" srcOrd="6" destOrd="0" presId="urn:microsoft.com/office/officeart/2008/layout/LinedList"/>
    <dgm:cxn modelId="{C1B6F440-74D0-8F4E-B0A7-328AC2484C2E}" type="presParOf" srcId="{E2D149B5-0F08-BB4B-9476-0D11FC56A948}" destId="{32532643-F392-3F44-8574-6AB1C50720E2}" srcOrd="7" destOrd="0" presId="urn:microsoft.com/office/officeart/2008/layout/LinedList"/>
    <dgm:cxn modelId="{807BD09F-3A23-1145-B66A-3B4E5F72A216}" type="presParOf" srcId="{32532643-F392-3F44-8574-6AB1C50720E2}" destId="{F43C23A0-4DD4-CF4E-9339-736046E29012}" srcOrd="0" destOrd="0" presId="urn:microsoft.com/office/officeart/2008/layout/LinedList"/>
    <dgm:cxn modelId="{B92BAA81-2759-BD49-B1FE-403D194324B4}" type="presParOf" srcId="{32532643-F392-3F44-8574-6AB1C50720E2}" destId="{4052E30F-5C83-2640-9035-8F10F6745B4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31CD638-0B78-4EC3-A001-280E75230CC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F0793C0-01AC-4864-BF95-513F18BCD28E}">
      <dgm:prSet/>
      <dgm:spPr/>
      <dgm:t>
        <a:bodyPr/>
        <a:lstStyle/>
        <a:p>
          <a:pPr>
            <a:lnSpc>
              <a:spcPct val="100000"/>
            </a:lnSpc>
          </a:pPr>
          <a:r>
            <a:rPr lang="en-CA" b="0" i="0"/>
            <a:t>Fair dealing/use for model training </a:t>
          </a:r>
          <a:endParaRPr lang="en-US"/>
        </a:p>
      </dgm:t>
    </dgm:pt>
    <dgm:pt modelId="{9FCC037B-2CEE-4A07-AE94-B83DF4A055FA}" type="parTrans" cxnId="{94576C9C-22BB-47AD-96D1-E7FDE45A2276}">
      <dgm:prSet/>
      <dgm:spPr/>
      <dgm:t>
        <a:bodyPr/>
        <a:lstStyle/>
        <a:p>
          <a:endParaRPr lang="en-US"/>
        </a:p>
      </dgm:t>
    </dgm:pt>
    <dgm:pt modelId="{FFD3A713-83F0-4AA4-968E-8D81634E3528}" type="sibTrans" cxnId="{94576C9C-22BB-47AD-96D1-E7FDE45A2276}">
      <dgm:prSet/>
      <dgm:spPr/>
      <dgm:t>
        <a:bodyPr/>
        <a:lstStyle/>
        <a:p>
          <a:endParaRPr lang="en-US"/>
        </a:p>
      </dgm:t>
    </dgm:pt>
    <dgm:pt modelId="{A68A5B05-4E53-46C7-9EAA-8279DA02A43E}">
      <dgm:prSet/>
      <dgm:spPr/>
      <dgm:t>
        <a:bodyPr/>
        <a:lstStyle/>
        <a:p>
          <a:pPr>
            <a:lnSpc>
              <a:spcPct val="100000"/>
            </a:lnSpc>
          </a:pPr>
          <a:r>
            <a:rPr lang="en-CA" b="0" i="0"/>
            <a:t>Output infringement </a:t>
          </a:r>
          <a:endParaRPr lang="en-US"/>
        </a:p>
      </dgm:t>
    </dgm:pt>
    <dgm:pt modelId="{48292D07-EAB0-4DB8-B48A-002200EE4F05}" type="parTrans" cxnId="{C6712183-A2BB-42B9-B2F2-B951D8607D2F}">
      <dgm:prSet/>
      <dgm:spPr/>
      <dgm:t>
        <a:bodyPr/>
        <a:lstStyle/>
        <a:p>
          <a:endParaRPr lang="en-US"/>
        </a:p>
      </dgm:t>
    </dgm:pt>
    <dgm:pt modelId="{82AA2446-EB7A-46B1-B42B-5BFD579D8BF5}" type="sibTrans" cxnId="{C6712183-A2BB-42B9-B2F2-B951D8607D2F}">
      <dgm:prSet/>
      <dgm:spPr/>
      <dgm:t>
        <a:bodyPr/>
        <a:lstStyle/>
        <a:p>
          <a:endParaRPr lang="en-US"/>
        </a:p>
      </dgm:t>
    </dgm:pt>
    <dgm:pt modelId="{84776396-8E97-4BBB-96C8-9E6FEA6249F7}">
      <dgm:prSet/>
      <dgm:spPr/>
      <dgm:t>
        <a:bodyPr/>
        <a:lstStyle/>
        <a:p>
          <a:pPr>
            <a:lnSpc>
              <a:spcPct val="100000"/>
            </a:lnSpc>
          </a:pPr>
          <a:r>
            <a:rPr lang="en-CA" b="0" i="0"/>
            <a:t>Ownership of AI-generated works</a:t>
          </a:r>
          <a:endParaRPr lang="en-US"/>
        </a:p>
      </dgm:t>
    </dgm:pt>
    <dgm:pt modelId="{B4C07282-3C08-4F94-A7D7-D971B1EB5968}" type="parTrans" cxnId="{0AA16A77-54C0-4B38-BA33-9452BAA346AB}">
      <dgm:prSet/>
      <dgm:spPr/>
      <dgm:t>
        <a:bodyPr/>
        <a:lstStyle/>
        <a:p>
          <a:endParaRPr lang="en-US"/>
        </a:p>
      </dgm:t>
    </dgm:pt>
    <dgm:pt modelId="{4E6644B5-85AA-4F61-8FC7-C8607CE0972C}" type="sibTrans" cxnId="{0AA16A77-54C0-4B38-BA33-9452BAA346AB}">
      <dgm:prSet/>
      <dgm:spPr/>
      <dgm:t>
        <a:bodyPr/>
        <a:lstStyle/>
        <a:p>
          <a:endParaRPr lang="en-US"/>
        </a:p>
      </dgm:t>
    </dgm:pt>
    <dgm:pt modelId="{253B3BAE-570D-4E82-A905-D99FF53EA5E7}">
      <dgm:prSet/>
      <dgm:spPr/>
      <dgm:t>
        <a:bodyPr/>
        <a:lstStyle/>
        <a:p>
          <a:pPr>
            <a:lnSpc>
              <a:spcPct val="100000"/>
            </a:lnSpc>
          </a:pPr>
          <a:r>
            <a:rPr lang="en-CA"/>
            <a:t>How open is the training data? </a:t>
          </a:r>
          <a:endParaRPr lang="en-US"/>
        </a:p>
      </dgm:t>
    </dgm:pt>
    <dgm:pt modelId="{6497B26D-E267-4791-8735-43F067E96670}" type="parTrans" cxnId="{CB3B636D-20CF-4913-AF66-645FE0195470}">
      <dgm:prSet/>
      <dgm:spPr/>
      <dgm:t>
        <a:bodyPr/>
        <a:lstStyle/>
        <a:p>
          <a:endParaRPr lang="en-US"/>
        </a:p>
      </dgm:t>
    </dgm:pt>
    <dgm:pt modelId="{163CD2FB-D5B6-4575-A5A6-E4CA1696552A}" type="sibTrans" cxnId="{CB3B636D-20CF-4913-AF66-645FE0195470}">
      <dgm:prSet/>
      <dgm:spPr/>
      <dgm:t>
        <a:bodyPr/>
        <a:lstStyle/>
        <a:p>
          <a:endParaRPr lang="en-US"/>
        </a:p>
      </dgm:t>
    </dgm:pt>
    <dgm:pt modelId="{8FDE378C-5F0B-46CB-836E-C8E521B4EFE5}">
      <dgm:prSet/>
      <dgm:spPr/>
      <dgm:t>
        <a:bodyPr/>
        <a:lstStyle/>
        <a:p>
          <a:pPr>
            <a:lnSpc>
              <a:spcPct val="100000"/>
            </a:lnSpc>
          </a:pPr>
          <a:r>
            <a:rPr lang="en-CA"/>
            <a:t>How do we know if the training data is already infringing?</a:t>
          </a:r>
          <a:endParaRPr lang="en-US"/>
        </a:p>
      </dgm:t>
    </dgm:pt>
    <dgm:pt modelId="{D29E40DB-642B-4653-81BE-C2B414B6795A}" type="parTrans" cxnId="{CC8BD3CC-0F2F-4337-9041-C8081580A073}">
      <dgm:prSet/>
      <dgm:spPr/>
      <dgm:t>
        <a:bodyPr/>
        <a:lstStyle/>
        <a:p>
          <a:endParaRPr lang="en-US"/>
        </a:p>
      </dgm:t>
    </dgm:pt>
    <dgm:pt modelId="{AAE3533B-52A9-4289-9366-B20E284D0990}" type="sibTrans" cxnId="{CC8BD3CC-0F2F-4337-9041-C8081580A073}">
      <dgm:prSet/>
      <dgm:spPr/>
      <dgm:t>
        <a:bodyPr/>
        <a:lstStyle/>
        <a:p>
          <a:endParaRPr lang="en-US"/>
        </a:p>
      </dgm:t>
    </dgm:pt>
    <dgm:pt modelId="{D5A157FB-9B5E-44A6-A15F-80DA9045D738}" type="pres">
      <dgm:prSet presAssocID="{831CD638-0B78-4EC3-A001-280E75230CC7}" presName="root" presStyleCnt="0">
        <dgm:presLayoutVars>
          <dgm:dir/>
          <dgm:resizeHandles val="exact"/>
        </dgm:presLayoutVars>
      </dgm:prSet>
      <dgm:spPr/>
    </dgm:pt>
    <dgm:pt modelId="{E4C69A2F-EE56-49A5-9A6D-7BC0613D960C}" type="pres">
      <dgm:prSet presAssocID="{6F0793C0-01AC-4864-BF95-513F18BCD28E}" presName="compNode" presStyleCnt="0"/>
      <dgm:spPr/>
    </dgm:pt>
    <dgm:pt modelId="{D0C2BC96-3731-4C8D-AF08-D4370CCE966A}" type="pres">
      <dgm:prSet presAssocID="{6F0793C0-01AC-4864-BF95-513F18BCD28E}" presName="bgRect" presStyleLbl="bgShp" presStyleIdx="0" presStyleCnt="3"/>
      <dgm:spPr/>
    </dgm:pt>
    <dgm:pt modelId="{DDA2EE0C-10A4-49C1-90F3-AFC7E4D78019}" type="pres">
      <dgm:prSet presAssocID="{6F0793C0-01AC-4864-BF95-513F18BCD28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ales of Justice"/>
        </a:ext>
      </dgm:extLst>
    </dgm:pt>
    <dgm:pt modelId="{F63B036A-A292-4897-B796-CEFA0AF7495F}" type="pres">
      <dgm:prSet presAssocID="{6F0793C0-01AC-4864-BF95-513F18BCD28E}" presName="spaceRect" presStyleCnt="0"/>
      <dgm:spPr/>
    </dgm:pt>
    <dgm:pt modelId="{CC32853A-535A-41DE-89DC-6CF8627575A1}" type="pres">
      <dgm:prSet presAssocID="{6F0793C0-01AC-4864-BF95-513F18BCD28E}" presName="parTx" presStyleLbl="revTx" presStyleIdx="0" presStyleCnt="4">
        <dgm:presLayoutVars>
          <dgm:chMax val="0"/>
          <dgm:chPref val="0"/>
        </dgm:presLayoutVars>
      </dgm:prSet>
      <dgm:spPr/>
    </dgm:pt>
    <dgm:pt modelId="{09D66F5E-5A10-485B-B187-018707CA8140}" type="pres">
      <dgm:prSet presAssocID="{FFD3A713-83F0-4AA4-968E-8D81634E3528}" presName="sibTrans" presStyleCnt="0"/>
      <dgm:spPr/>
    </dgm:pt>
    <dgm:pt modelId="{60A37BB6-5AFC-443B-BD6C-36F1B87C369E}" type="pres">
      <dgm:prSet presAssocID="{A68A5B05-4E53-46C7-9EAA-8279DA02A43E}" presName="compNode" presStyleCnt="0"/>
      <dgm:spPr/>
    </dgm:pt>
    <dgm:pt modelId="{4911B9EF-43D5-456B-9F30-D59E81CE9901}" type="pres">
      <dgm:prSet presAssocID="{A68A5B05-4E53-46C7-9EAA-8279DA02A43E}" presName="bgRect" presStyleLbl="bgShp" presStyleIdx="1" presStyleCnt="3"/>
      <dgm:spPr/>
    </dgm:pt>
    <dgm:pt modelId="{C2343DA2-76A0-4D40-8866-0F5557CC02D6}" type="pres">
      <dgm:prSet presAssocID="{A68A5B05-4E53-46C7-9EAA-8279DA02A43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4655BB8-A59A-4D24-95B3-08F65E60225C}" type="pres">
      <dgm:prSet presAssocID="{A68A5B05-4E53-46C7-9EAA-8279DA02A43E}" presName="spaceRect" presStyleCnt="0"/>
      <dgm:spPr/>
    </dgm:pt>
    <dgm:pt modelId="{60B7366B-AC78-4D55-9DB4-6D921F30CA0F}" type="pres">
      <dgm:prSet presAssocID="{A68A5B05-4E53-46C7-9EAA-8279DA02A43E}" presName="parTx" presStyleLbl="revTx" presStyleIdx="1" presStyleCnt="4">
        <dgm:presLayoutVars>
          <dgm:chMax val="0"/>
          <dgm:chPref val="0"/>
        </dgm:presLayoutVars>
      </dgm:prSet>
      <dgm:spPr/>
    </dgm:pt>
    <dgm:pt modelId="{2115C87B-F653-4786-B1EF-B5B306C83920}" type="pres">
      <dgm:prSet presAssocID="{82AA2446-EB7A-46B1-B42B-5BFD579D8BF5}" presName="sibTrans" presStyleCnt="0"/>
      <dgm:spPr/>
    </dgm:pt>
    <dgm:pt modelId="{3BBFA7F2-81AC-4523-ABDC-3E695BCA2EC6}" type="pres">
      <dgm:prSet presAssocID="{84776396-8E97-4BBB-96C8-9E6FEA6249F7}" presName="compNode" presStyleCnt="0"/>
      <dgm:spPr/>
    </dgm:pt>
    <dgm:pt modelId="{D2EBA71A-5738-417F-BBE9-8F603622798F}" type="pres">
      <dgm:prSet presAssocID="{84776396-8E97-4BBB-96C8-9E6FEA6249F7}" presName="bgRect" presStyleLbl="bgShp" presStyleIdx="2" presStyleCnt="3"/>
      <dgm:spPr/>
    </dgm:pt>
    <dgm:pt modelId="{50DAC120-61FA-47D3-B35E-D08281A90C1E}" type="pres">
      <dgm:prSet presAssocID="{84776396-8E97-4BBB-96C8-9E6FEA6249F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ead with Gears"/>
        </a:ext>
      </dgm:extLst>
    </dgm:pt>
    <dgm:pt modelId="{3E9DF432-B979-4CFC-9A37-A0C6780650F0}" type="pres">
      <dgm:prSet presAssocID="{84776396-8E97-4BBB-96C8-9E6FEA6249F7}" presName="spaceRect" presStyleCnt="0"/>
      <dgm:spPr/>
    </dgm:pt>
    <dgm:pt modelId="{AFA47839-D249-474A-B069-0844BB7CAA8A}" type="pres">
      <dgm:prSet presAssocID="{84776396-8E97-4BBB-96C8-9E6FEA6249F7}" presName="parTx" presStyleLbl="revTx" presStyleIdx="2" presStyleCnt="4">
        <dgm:presLayoutVars>
          <dgm:chMax val="0"/>
          <dgm:chPref val="0"/>
        </dgm:presLayoutVars>
      </dgm:prSet>
      <dgm:spPr/>
    </dgm:pt>
    <dgm:pt modelId="{794E3AD4-FDBF-4203-A606-E4F4A3C9E2B3}" type="pres">
      <dgm:prSet presAssocID="{84776396-8E97-4BBB-96C8-9E6FEA6249F7}" presName="desTx" presStyleLbl="revTx" presStyleIdx="3" presStyleCnt="4">
        <dgm:presLayoutVars/>
      </dgm:prSet>
      <dgm:spPr/>
    </dgm:pt>
  </dgm:ptLst>
  <dgm:cxnLst>
    <dgm:cxn modelId="{CC57FE19-7AC3-400B-ACC0-5259FDF454A7}" type="presOf" srcId="{253B3BAE-570D-4E82-A905-D99FF53EA5E7}" destId="{794E3AD4-FDBF-4203-A606-E4F4A3C9E2B3}" srcOrd="0" destOrd="0" presId="urn:microsoft.com/office/officeart/2018/2/layout/IconVerticalSolidList"/>
    <dgm:cxn modelId="{2BCB721D-8CC5-42D2-B00F-FF6019614D23}" type="presOf" srcId="{84776396-8E97-4BBB-96C8-9E6FEA6249F7}" destId="{AFA47839-D249-474A-B069-0844BB7CAA8A}" srcOrd="0" destOrd="0" presId="urn:microsoft.com/office/officeart/2018/2/layout/IconVerticalSolidList"/>
    <dgm:cxn modelId="{F9307730-D011-4F98-BDDA-3379D0D7274B}" type="presOf" srcId="{831CD638-0B78-4EC3-A001-280E75230CC7}" destId="{D5A157FB-9B5E-44A6-A15F-80DA9045D738}" srcOrd="0" destOrd="0" presId="urn:microsoft.com/office/officeart/2018/2/layout/IconVerticalSolidList"/>
    <dgm:cxn modelId="{CB3B636D-20CF-4913-AF66-645FE0195470}" srcId="{84776396-8E97-4BBB-96C8-9E6FEA6249F7}" destId="{253B3BAE-570D-4E82-A905-D99FF53EA5E7}" srcOrd="0" destOrd="0" parTransId="{6497B26D-E267-4791-8735-43F067E96670}" sibTransId="{163CD2FB-D5B6-4575-A5A6-E4CA1696552A}"/>
    <dgm:cxn modelId="{0AA16A77-54C0-4B38-BA33-9452BAA346AB}" srcId="{831CD638-0B78-4EC3-A001-280E75230CC7}" destId="{84776396-8E97-4BBB-96C8-9E6FEA6249F7}" srcOrd="2" destOrd="0" parTransId="{B4C07282-3C08-4F94-A7D7-D971B1EB5968}" sibTransId="{4E6644B5-85AA-4F61-8FC7-C8607CE0972C}"/>
    <dgm:cxn modelId="{6FA03079-2CFF-4AA5-9906-D581A2F25370}" type="presOf" srcId="{6F0793C0-01AC-4864-BF95-513F18BCD28E}" destId="{CC32853A-535A-41DE-89DC-6CF8627575A1}" srcOrd="0" destOrd="0" presId="urn:microsoft.com/office/officeart/2018/2/layout/IconVerticalSolidList"/>
    <dgm:cxn modelId="{C6712183-A2BB-42B9-B2F2-B951D8607D2F}" srcId="{831CD638-0B78-4EC3-A001-280E75230CC7}" destId="{A68A5B05-4E53-46C7-9EAA-8279DA02A43E}" srcOrd="1" destOrd="0" parTransId="{48292D07-EAB0-4DB8-B48A-002200EE4F05}" sibTransId="{82AA2446-EB7A-46B1-B42B-5BFD579D8BF5}"/>
    <dgm:cxn modelId="{94576C9C-22BB-47AD-96D1-E7FDE45A2276}" srcId="{831CD638-0B78-4EC3-A001-280E75230CC7}" destId="{6F0793C0-01AC-4864-BF95-513F18BCD28E}" srcOrd="0" destOrd="0" parTransId="{9FCC037B-2CEE-4A07-AE94-B83DF4A055FA}" sibTransId="{FFD3A713-83F0-4AA4-968E-8D81634E3528}"/>
    <dgm:cxn modelId="{CC8BD3CC-0F2F-4337-9041-C8081580A073}" srcId="{84776396-8E97-4BBB-96C8-9E6FEA6249F7}" destId="{8FDE378C-5F0B-46CB-836E-C8E521B4EFE5}" srcOrd="1" destOrd="0" parTransId="{D29E40DB-642B-4653-81BE-C2B414B6795A}" sibTransId="{AAE3533B-52A9-4289-9366-B20E284D0990}"/>
    <dgm:cxn modelId="{DC2200D4-90DB-4315-9C39-6E141BD56E62}" type="presOf" srcId="{A68A5B05-4E53-46C7-9EAA-8279DA02A43E}" destId="{60B7366B-AC78-4D55-9DB4-6D921F30CA0F}" srcOrd="0" destOrd="0" presId="urn:microsoft.com/office/officeart/2018/2/layout/IconVerticalSolidList"/>
    <dgm:cxn modelId="{971041F3-B889-423E-9EF8-26F567DBC871}" type="presOf" srcId="{8FDE378C-5F0B-46CB-836E-C8E521B4EFE5}" destId="{794E3AD4-FDBF-4203-A606-E4F4A3C9E2B3}" srcOrd="0" destOrd="1" presId="urn:microsoft.com/office/officeart/2018/2/layout/IconVerticalSolidList"/>
    <dgm:cxn modelId="{EF0CDB31-64E0-4F76-816A-AB0FE91F93E5}" type="presParOf" srcId="{D5A157FB-9B5E-44A6-A15F-80DA9045D738}" destId="{E4C69A2F-EE56-49A5-9A6D-7BC0613D960C}" srcOrd="0" destOrd="0" presId="urn:microsoft.com/office/officeart/2018/2/layout/IconVerticalSolidList"/>
    <dgm:cxn modelId="{224FE104-7E38-4A16-A1E3-E807E9EC170C}" type="presParOf" srcId="{E4C69A2F-EE56-49A5-9A6D-7BC0613D960C}" destId="{D0C2BC96-3731-4C8D-AF08-D4370CCE966A}" srcOrd="0" destOrd="0" presId="urn:microsoft.com/office/officeart/2018/2/layout/IconVerticalSolidList"/>
    <dgm:cxn modelId="{CDDE8B27-C550-4814-BAFC-D0070C985AA2}" type="presParOf" srcId="{E4C69A2F-EE56-49A5-9A6D-7BC0613D960C}" destId="{DDA2EE0C-10A4-49C1-90F3-AFC7E4D78019}" srcOrd="1" destOrd="0" presId="urn:microsoft.com/office/officeart/2018/2/layout/IconVerticalSolidList"/>
    <dgm:cxn modelId="{D6186421-E15E-47C2-8924-29C04524E4AA}" type="presParOf" srcId="{E4C69A2F-EE56-49A5-9A6D-7BC0613D960C}" destId="{F63B036A-A292-4897-B796-CEFA0AF7495F}" srcOrd="2" destOrd="0" presId="urn:microsoft.com/office/officeart/2018/2/layout/IconVerticalSolidList"/>
    <dgm:cxn modelId="{1C807E15-B487-4C46-860D-60E8374269F1}" type="presParOf" srcId="{E4C69A2F-EE56-49A5-9A6D-7BC0613D960C}" destId="{CC32853A-535A-41DE-89DC-6CF8627575A1}" srcOrd="3" destOrd="0" presId="urn:microsoft.com/office/officeart/2018/2/layout/IconVerticalSolidList"/>
    <dgm:cxn modelId="{24B15325-8DAF-4ED3-91A9-255132953B34}" type="presParOf" srcId="{D5A157FB-9B5E-44A6-A15F-80DA9045D738}" destId="{09D66F5E-5A10-485B-B187-018707CA8140}" srcOrd="1" destOrd="0" presId="urn:microsoft.com/office/officeart/2018/2/layout/IconVerticalSolidList"/>
    <dgm:cxn modelId="{756CD154-3753-4974-9F54-67BF7E2DB952}" type="presParOf" srcId="{D5A157FB-9B5E-44A6-A15F-80DA9045D738}" destId="{60A37BB6-5AFC-443B-BD6C-36F1B87C369E}" srcOrd="2" destOrd="0" presId="urn:microsoft.com/office/officeart/2018/2/layout/IconVerticalSolidList"/>
    <dgm:cxn modelId="{B68C6E9B-F148-4100-8854-9D09207BB990}" type="presParOf" srcId="{60A37BB6-5AFC-443B-BD6C-36F1B87C369E}" destId="{4911B9EF-43D5-456B-9F30-D59E81CE9901}" srcOrd="0" destOrd="0" presId="urn:microsoft.com/office/officeart/2018/2/layout/IconVerticalSolidList"/>
    <dgm:cxn modelId="{8A436977-0C25-4D0F-856E-99AEBA9C1BC2}" type="presParOf" srcId="{60A37BB6-5AFC-443B-BD6C-36F1B87C369E}" destId="{C2343DA2-76A0-4D40-8866-0F5557CC02D6}" srcOrd="1" destOrd="0" presId="urn:microsoft.com/office/officeart/2018/2/layout/IconVerticalSolidList"/>
    <dgm:cxn modelId="{4A25C98C-50B1-40CB-A1C7-BF4737BEB071}" type="presParOf" srcId="{60A37BB6-5AFC-443B-BD6C-36F1B87C369E}" destId="{94655BB8-A59A-4D24-95B3-08F65E60225C}" srcOrd="2" destOrd="0" presId="urn:microsoft.com/office/officeart/2018/2/layout/IconVerticalSolidList"/>
    <dgm:cxn modelId="{EDE49F5D-09C9-4CCD-AA86-42534573D8C1}" type="presParOf" srcId="{60A37BB6-5AFC-443B-BD6C-36F1B87C369E}" destId="{60B7366B-AC78-4D55-9DB4-6D921F30CA0F}" srcOrd="3" destOrd="0" presId="urn:microsoft.com/office/officeart/2018/2/layout/IconVerticalSolidList"/>
    <dgm:cxn modelId="{D202B89C-0889-4504-A6A1-1C111DDF988D}" type="presParOf" srcId="{D5A157FB-9B5E-44A6-A15F-80DA9045D738}" destId="{2115C87B-F653-4786-B1EF-B5B306C83920}" srcOrd="3" destOrd="0" presId="urn:microsoft.com/office/officeart/2018/2/layout/IconVerticalSolidList"/>
    <dgm:cxn modelId="{C0F12ADF-C7D1-474E-8355-C00D6B6BE108}" type="presParOf" srcId="{D5A157FB-9B5E-44A6-A15F-80DA9045D738}" destId="{3BBFA7F2-81AC-4523-ABDC-3E695BCA2EC6}" srcOrd="4" destOrd="0" presId="urn:microsoft.com/office/officeart/2018/2/layout/IconVerticalSolidList"/>
    <dgm:cxn modelId="{F172C279-56D1-4A8D-86EE-2719BB79AB68}" type="presParOf" srcId="{3BBFA7F2-81AC-4523-ABDC-3E695BCA2EC6}" destId="{D2EBA71A-5738-417F-BBE9-8F603622798F}" srcOrd="0" destOrd="0" presId="urn:microsoft.com/office/officeart/2018/2/layout/IconVerticalSolidList"/>
    <dgm:cxn modelId="{22179494-77AA-47F7-B12D-08C79F539D9F}" type="presParOf" srcId="{3BBFA7F2-81AC-4523-ABDC-3E695BCA2EC6}" destId="{50DAC120-61FA-47D3-B35E-D08281A90C1E}" srcOrd="1" destOrd="0" presId="urn:microsoft.com/office/officeart/2018/2/layout/IconVerticalSolidList"/>
    <dgm:cxn modelId="{59B546D0-18BF-4749-9123-E19CDD0CE388}" type="presParOf" srcId="{3BBFA7F2-81AC-4523-ABDC-3E695BCA2EC6}" destId="{3E9DF432-B979-4CFC-9A37-A0C6780650F0}" srcOrd="2" destOrd="0" presId="urn:microsoft.com/office/officeart/2018/2/layout/IconVerticalSolidList"/>
    <dgm:cxn modelId="{2AE764A2-EB8F-406B-8E1D-97744D10EE44}" type="presParOf" srcId="{3BBFA7F2-81AC-4523-ABDC-3E695BCA2EC6}" destId="{AFA47839-D249-474A-B069-0844BB7CAA8A}" srcOrd="3" destOrd="0" presId="urn:microsoft.com/office/officeart/2018/2/layout/IconVerticalSolidList"/>
    <dgm:cxn modelId="{30A910E1-7E74-4CB7-B4ED-CCDC7AD6C199}" type="presParOf" srcId="{3BBFA7F2-81AC-4523-ABDC-3E695BCA2EC6}" destId="{794E3AD4-FDBF-4203-A606-E4F4A3C9E2B3}"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DB5CD6F-C228-444A-8AC0-817E4E8848E9}"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6DAC5E04-D866-433D-AE9B-F3758C22259E}">
      <dgm:prSet custT="1"/>
      <dgm:spPr/>
      <dgm:t>
        <a:bodyPr/>
        <a:lstStyle/>
        <a:p>
          <a:pPr>
            <a:lnSpc>
              <a:spcPct val="100000"/>
            </a:lnSpc>
          </a:pPr>
          <a:r>
            <a:rPr lang="en-CA" sz="1600" dirty="0"/>
            <a:t>Copyright protects (typically) creative Intellectual Property (IP) at the creation of the property and are limited in duration</a:t>
          </a:r>
          <a:endParaRPr lang="en-US" sz="1600" dirty="0"/>
        </a:p>
      </dgm:t>
    </dgm:pt>
    <dgm:pt modelId="{5F482FD0-4C9B-405E-92F6-F4068236F9C6}" type="parTrans" cxnId="{B1DC1DD2-35EA-41A7-983F-7AA8752265FF}">
      <dgm:prSet/>
      <dgm:spPr/>
      <dgm:t>
        <a:bodyPr/>
        <a:lstStyle/>
        <a:p>
          <a:endParaRPr lang="en-US"/>
        </a:p>
      </dgm:t>
    </dgm:pt>
    <dgm:pt modelId="{B84A98E7-D7FB-48C0-A583-67837383E244}" type="sibTrans" cxnId="{B1DC1DD2-35EA-41A7-983F-7AA8752265FF}">
      <dgm:prSet/>
      <dgm:spPr/>
      <dgm:t>
        <a:bodyPr/>
        <a:lstStyle/>
        <a:p>
          <a:endParaRPr lang="en-US"/>
        </a:p>
      </dgm:t>
    </dgm:pt>
    <dgm:pt modelId="{4D01ACE0-31EF-4203-A9C3-3BE671F53BB8}">
      <dgm:prSet custT="1"/>
      <dgm:spPr/>
      <dgm:t>
        <a:bodyPr/>
        <a:lstStyle/>
        <a:p>
          <a:pPr>
            <a:lnSpc>
              <a:spcPct val="100000"/>
            </a:lnSpc>
          </a:pPr>
          <a:r>
            <a:rPr lang="en-CA" sz="1600" dirty="0"/>
            <a:t>Patents protect (typically) scientific inventions that comprise a unique product, equipment or “manufacturing process”. Patents have to be applied for and granted</a:t>
          </a:r>
          <a:endParaRPr lang="en-US" sz="1600" dirty="0"/>
        </a:p>
      </dgm:t>
    </dgm:pt>
    <dgm:pt modelId="{89F2C2B1-0F0F-469E-917A-C1FE537363DD}" type="parTrans" cxnId="{2907D46B-BA8E-4437-8165-E936C7D950F0}">
      <dgm:prSet/>
      <dgm:spPr/>
      <dgm:t>
        <a:bodyPr/>
        <a:lstStyle/>
        <a:p>
          <a:endParaRPr lang="en-US"/>
        </a:p>
      </dgm:t>
    </dgm:pt>
    <dgm:pt modelId="{FF186E6B-F461-42FB-9404-CB01895E749F}" type="sibTrans" cxnId="{2907D46B-BA8E-4437-8165-E936C7D950F0}">
      <dgm:prSet/>
      <dgm:spPr/>
      <dgm:t>
        <a:bodyPr/>
        <a:lstStyle/>
        <a:p>
          <a:endParaRPr lang="en-US"/>
        </a:p>
      </dgm:t>
    </dgm:pt>
    <dgm:pt modelId="{405B7A4B-C714-4E3C-B5B2-51A63952A08A}">
      <dgm:prSet/>
      <dgm:spPr/>
      <dgm:t>
        <a:bodyPr/>
        <a:lstStyle/>
        <a:p>
          <a:pPr>
            <a:lnSpc>
              <a:spcPct val="100000"/>
            </a:lnSpc>
          </a:pPr>
          <a:r>
            <a:rPr lang="en-CA" dirty="0"/>
            <a:t>Trademarks protects (typically) a mark. May be registered or not. Will. Not expire as long as the mark is in use</a:t>
          </a:r>
          <a:endParaRPr lang="en-US" dirty="0"/>
        </a:p>
      </dgm:t>
    </dgm:pt>
    <dgm:pt modelId="{94726EF8-5A43-45B8-9F8A-163C3643AD0E}" type="parTrans" cxnId="{EACD92BB-B090-43C9-82F9-0280ACACF6E7}">
      <dgm:prSet/>
      <dgm:spPr/>
      <dgm:t>
        <a:bodyPr/>
        <a:lstStyle/>
        <a:p>
          <a:endParaRPr lang="en-US"/>
        </a:p>
      </dgm:t>
    </dgm:pt>
    <dgm:pt modelId="{21E6EBFE-9797-412A-9E28-F69DA4FFD0D5}" type="sibTrans" cxnId="{EACD92BB-B090-43C9-82F9-0280ACACF6E7}">
      <dgm:prSet/>
      <dgm:spPr/>
      <dgm:t>
        <a:bodyPr/>
        <a:lstStyle/>
        <a:p>
          <a:endParaRPr lang="en-US"/>
        </a:p>
      </dgm:t>
    </dgm:pt>
    <dgm:pt modelId="{D402EEDE-D455-4090-8CE0-6197ABA378F2}" type="pres">
      <dgm:prSet presAssocID="{EDB5CD6F-C228-444A-8AC0-817E4E8848E9}" presName="root" presStyleCnt="0">
        <dgm:presLayoutVars>
          <dgm:dir/>
          <dgm:resizeHandles val="exact"/>
        </dgm:presLayoutVars>
      </dgm:prSet>
      <dgm:spPr/>
    </dgm:pt>
    <dgm:pt modelId="{00555334-447E-4D10-99FE-3695AD07D537}" type="pres">
      <dgm:prSet presAssocID="{6DAC5E04-D866-433D-AE9B-F3758C22259E}" presName="compNode" presStyleCnt="0"/>
      <dgm:spPr/>
    </dgm:pt>
    <dgm:pt modelId="{99050E77-D013-4F81-8884-C8AC75E1726F}" type="pres">
      <dgm:prSet presAssocID="{6DAC5E04-D866-433D-AE9B-F3758C22259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lm reel"/>
        </a:ext>
      </dgm:extLst>
    </dgm:pt>
    <dgm:pt modelId="{6C2B75CE-74BA-4075-B04F-92687FEE96FA}" type="pres">
      <dgm:prSet presAssocID="{6DAC5E04-D866-433D-AE9B-F3758C22259E}" presName="spaceRect" presStyleCnt="0"/>
      <dgm:spPr/>
    </dgm:pt>
    <dgm:pt modelId="{38F947FA-5143-4CEA-902B-7855A53BED30}" type="pres">
      <dgm:prSet presAssocID="{6DAC5E04-D866-433D-AE9B-F3758C22259E}" presName="textRect" presStyleLbl="revTx" presStyleIdx="0" presStyleCnt="3">
        <dgm:presLayoutVars>
          <dgm:chMax val="1"/>
          <dgm:chPref val="1"/>
        </dgm:presLayoutVars>
      </dgm:prSet>
      <dgm:spPr/>
    </dgm:pt>
    <dgm:pt modelId="{2701BEF8-29AE-4A9D-8AF8-C4DAA0F8120B}" type="pres">
      <dgm:prSet presAssocID="{B84A98E7-D7FB-48C0-A583-67837383E244}" presName="sibTrans" presStyleCnt="0"/>
      <dgm:spPr/>
    </dgm:pt>
    <dgm:pt modelId="{72C5F706-5381-4BEC-9157-9415FDDBF29F}" type="pres">
      <dgm:prSet presAssocID="{4D01ACE0-31EF-4203-A9C3-3BE671F53BB8}" presName="compNode" presStyleCnt="0"/>
      <dgm:spPr/>
    </dgm:pt>
    <dgm:pt modelId="{657D83C6-50CB-47A9-B824-6D1C5B2E6F43}" type="pres">
      <dgm:prSet presAssocID="{4D01ACE0-31EF-4203-A9C3-3BE671F53B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ctory"/>
        </a:ext>
      </dgm:extLst>
    </dgm:pt>
    <dgm:pt modelId="{219CC7BF-2CFE-47EB-B1FA-18B4F3D76F48}" type="pres">
      <dgm:prSet presAssocID="{4D01ACE0-31EF-4203-A9C3-3BE671F53BB8}" presName="spaceRect" presStyleCnt="0"/>
      <dgm:spPr/>
    </dgm:pt>
    <dgm:pt modelId="{30159863-ECD2-46C7-8423-9C500F260E02}" type="pres">
      <dgm:prSet presAssocID="{4D01ACE0-31EF-4203-A9C3-3BE671F53BB8}" presName="textRect" presStyleLbl="revTx" presStyleIdx="1" presStyleCnt="3">
        <dgm:presLayoutVars>
          <dgm:chMax val="1"/>
          <dgm:chPref val="1"/>
        </dgm:presLayoutVars>
      </dgm:prSet>
      <dgm:spPr/>
    </dgm:pt>
    <dgm:pt modelId="{0A7A2F02-6915-4344-8839-F15F516FAF94}" type="pres">
      <dgm:prSet presAssocID="{FF186E6B-F461-42FB-9404-CB01895E749F}" presName="sibTrans" presStyleCnt="0"/>
      <dgm:spPr/>
    </dgm:pt>
    <dgm:pt modelId="{87370038-6B28-44E7-95D5-422858342762}" type="pres">
      <dgm:prSet presAssocID="{405B7A4B-C714-4E3C-B5B2-51A63952A08A}" presName="compNode" presStyleCnt="0"/>
      <dgm:spPr/>
    </dgm:pt>
    <dgm:pt modelId="{359EA8AD-7738-4180-AE9C-FF5005597A7F}" type="pres">
      <dgm:prSet presAssocID="{405B7A4B-C714-4E3C-B5B2-51A63952A08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No sign"/>
        </a:ext>
      </dgm:extLst>
    </dgm:pt>
    <dgm:pt modelId="{B66E5D92-97C3-4F75-92ED-295147260490}" type="pres">
      <dgm:prSet presAssocID="{405B7A4B-C714-4E3C-B5B2-51A63952A08A}" presName="spaceRect" presStyleCnt="0"/>
      <dgm:spPr/>
    </dgm:pt>
    <dgm:pt modelId="{B0DAD3C0-C01C-464E-9285-7948EE27ACC2}" type="pres">
      <dgm:prSet presAssocID="{405B7A4B-C714-4E3C-B5B2-51A63952A08A}" presName="textRect" presStyleLbl="revTx" presStyleIdx="2" presStyleCnt="3">
        <dgm:presLayoutVars>
          <dgm:chMax val="1"/>
          <dgm:chPref val="1"/>
        </dgm:presLayoutVars>
      </dgm:prSet>
      <dgm:spPr/>
    </dgm:pt>
  </dgm:ptLst>
  <dgm:cxnLst>
    <dgm:cxn modelId="{3D5C7614-6E4C-4965-8003-7959D44E06BB}" type="presOf" srcId="{6DAC5E04-D866-433D-AE9B-F3758C22259E}" destId="{38F947FA-5143-4CEA-902B-7855A53BED30}" srcOrd="0" destOrd="0" presId="urn:microsoft.com/office/officeart/2018/2/layout/IconLabelList"/>
    <dgm:cxn modelId="{15285761-632C-4DD2-BA18-591F905A38FA}" type="presOf" srcId="{EDB5CD6F-C228-444A-8AC0-817E4E8848E9}" destId="{D402EEDE-D455-4090-8CE0-6197ABA378F2}" srcOrd="0" destOrd="0" presId="urn:microsoft.com/office/officeart/2018/2/layout/IconLabelList"/>
    <dgm:cxn modelId="{2907D46B-BA8E-4437-8165-E936C7D950F0}" srcId="{EDB5CD6F-C228-444A-8AC0-817E4E8848E9}" destId="{4D01ACE0-31EF-4203-A9C3-3BE671F53BB8}" srcOrd="1" destOrd="0" parTransId="{89F2C2B1-0F0F-469E-917A-C1FE537363DD}" sibTransId="{FF186E6B-F461-42FB-9404-CB01895E749F}"/>
    <dgm:cxn modelId="{381AD1A5-2BE6-4259-B940-CD56BB54BC20}" type="presOf" srcId="{405B7A4B-C714-4E3C-B5B2-51A63952A08A}" destId="{B0DAD3C0-C01C-464E-9285-7948EE27ACC2}" srcOrd="0" destOrd="0" presId="urn:microsoft.com/office/officeart/2018/2/layout/IconLabelList"/>
    <dgm:cxn modelId="{0CA431B4-2708-4EA9-B600-B31FFFB47D4D}" type="presOf" srcId="{4D01ACE0-31EF-4203-A9C3-3BE671F53BB8}" destId="{30159863-ECD2-46C7-8423-9C500F260E02}" srcOrd="0" destOrd="0" presId="urn:microsoft.com/office/officeart/2018/2/layout/IconLabelList"/>
    <dgm:cxn modelId="{EACD92BB-B090-43C9-82F9-0280ACACF6E7}" srcId="{EDB5CD6F-C228-444A-8AC0-817E4E8848E9}" destId="{405B7A4B-C714-4E3C-B5B2-51A63952A08A}" srcOrd="2" destOrd="0" parTransId="{94726EF8-5A43-45B8-9F8A-163C3643AD0E}" sibTransId="{21E6EBFE-9797-412A-9E28-F69DA4FFD0D5}"/>
    <dgm:cxn modelId="{B1DC1DD2-35EA-41A7-983F-7AA8752265FF}" srcId="{EDB5CD6F-C228-444A-8AC0-817E4E8848E9}" destId="{6DAC5E04-D866-433D-AE9B-F3758C22259E}" srcOrd="0" destOrd="0" parTransId="{5F482FD0-4C9B-405E-92F6-F4068236F9C6}" sibTransId="{B84A98E7-D7FB-48C0-A583-67837383E244}"/>
    <dgm:cxn modelId="{5AC44679-80F1-4F3D-A02A-AF4A68A422A0}" type="presParOf" srcId="{D402EEDE-D455-4090-8CE0-6197ABA378F2}" destId="{00555334-447E-4D10-99FE-3695AD07D537}" srcOrd="0" destOrd="0" presId="urn:microsoft.com/office/officeart/2018/2/layout/IconLabelList"/>
    <dgm:cxn modelId="{34F25615-56FD-4B0C-8DFA-3D7D67B669D5}" type="presParOf" srcId="{00555334-447E-4D10-99FE-3695AD07D537}" destId="{99050E77-D013-4F81-8884-C8AC75E1726F}" srcOrd="0" destOrd="0" presId="urn:microsoft.com/office/officeart/2018/2/layout/IconLabelList"/>
    <dgm:cxn modelId="{C35174A0-4E5F-4CA8-BF4B-46F6EEEBC60E}" type="presParOf" srcId="{00555334-447E-4D10-99FE-3695AD07D537}" destId="{6C2B75CE-74BA-4075-B04F-92687FEE96FA}" srcOrd="1" destOrd="0" presId="urn:microsoft.com/office/officeart/2018/2/layout/IconLabelList"/>
    <dgm:cxn modelId="{97306A40-5F8E-48BF-923C-8DD8BBA63C9F}" type="presParOf" srcId="{00555334-447E-4D10-99FE-3695AD07D537}" destId="{38F947FA-5143-4CEA-902B-7855A53BED30}" srcOrd="2" destOrd="0" presId="urn:microsoft.com/office/officeart/2018/2/layout/IconLabelList"/>
    <dgm:cxn modelId="{7C98BD74-3F4F-4F40-A851-670097ED91CD}" type="presParOf" srcId="{D402EEDE-D455-4090-8CE0-6197ABA378F2}" destId="{2701BEF8-29AE-4A9D-8AF8-C4DAA0F8120B}" srcOrd="1" destOrd="0" presId="urn:microsoft.com/office/officeart/2018/2/layout/IconLabelList"/>
    <dgm:cxn modelId="{10C4726F-9C0A-40D8-8A42-59C7BFA87CF6}" type="presParOf" srcId="{D402EEDE-D455-4090-8CE0-6197ABA378F2}" destId="{72C5F706-5381-4BEC-9157-9415FDDBF29F}" srcOrd="2" destOrd="0" presId="urn:microsoft.com/office/officeart/2018/2/layout/IconLabelList"/>
    <dgm:cxn modelId="{3A621930-FBF2-4B0B-8028-60E0870553AF}" type="presParOf" srcId="{72C5F706-5381-4BEC-9157-9415FDDBF29F}" destId="{657D83C6-50CB-47A9-B824-6D1C5B2E6F43}" srcOrd="0" destOrd="0" presId="urn:microsoft.com/office/officeart/2018/2/layout/IconLabelList"/>
    <dgm:cxn modelId="{DBD4EE04-BDEF-4176-967D-DC15F1992BCC}" type="presParOf" srcId="{72C5F706-5381-4BEC-9157-9415FDDBF29F}" destId="{219CC7BF-2CFE-47EB-B1FA-18B4F3D76F48}" srcOrd="1" destOrd="0" presId="urn:microsoft.com/office/officeart/2018/2/layout/IconLabelList"/>
    <dgm:cxn modelId="{0593FA83-4B0E-4478-9A85-F7812569DF17}" type="presParOf" srcId="{72C5F706-5381-4BEC-9157-9415FDDBF29F}" destId="{30159863-ECD2-46C7-8423-9C500F260E02}" srcOrd="2" destOrd="0" presId="urn:microsoft.com/office/officeart/2018/2/layout/IconLabelList"/>
    <dgm:cxn modelId="{BE68687B-5F6C-48B2-8748-130F578EFCEC}" type="presParOf" srcId="{D402EEDE-D455-4090-8CE0-6197ABA378F2}" destId="{0A7A2F02-6915-4344-8839-F15F516FAF94}" srcOrd="3" destOrd="0" presId="urn:microsoft.com/office/officeart/2018/2/layout/IconLabelList"/>
    <dgm:cxn modelId="{46C628EF-20ED-43D9-9A66-6CA56448ED02}" type="presParOf" srcId="{D402EEDE-D455-4090-8CE0-6197ABA378F2}" destId="{87370038-6B28-44E7-95D5-422858342762}" srcOrd="4" destOrd="0" presId="urn:microsoft.com/office/officeart/2018/2/layout/IconLabelList"/>
    <dgm:cxn modelId="{CA2D1845-92B7-4044-936F-C82CDA3A925C}" type="presParOf" srcId="{87370038-6B28-44E7-95D5-422858342762}" destId="{359EA8AD-7738-4180-AE9C-FF5005597A7F}" srcOrd="0" destOrd="0" presId="urn:microsoft.com/office/officeart/2018/2/layout/IconLabelList"/>
    <dgm:cxn modelId="{8D168CAF-4483-4CA8-A590-79EEDA8C8187}" type="presParOf" srcId="{87370038-6B28-44E7-95D5-422858342762}" destId="{B66E5D92-97C3-4F75-92ED-295147260490}" srcOrd="1" destOrd="0" presId="urn:microsoft.com/office/officeart/2018/2/layout/IconLabelList"/>
    <dgm:cxn modelId="{44A9322F-AE71-4033-AAF2-8985594A01C2}" type="presParOf" srcId="{87370038-6B28-44E7-95D5-422858342762}" destId="{B0DAD3C0-C01C-464E-9285-7948EE27ACC2}"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81C73C-9EA0-5149-ADE2-1A165D8E7BFF}">
      <dsp:nvSpPr>
        <dsp:cNvPr id="0" name=""/>
        <dsp:cNvSpPr/>
      </dsp:nvSpPr>
      <dsp:spPr>
        <a:xfrm>
          <a:off x="0" y="0"/>
          <a:ext cx="678425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4B1ABA9-8E5F-1D49-93FD-2C03F84E9D29}">
      <dsp:nvSpPr>
        <dsp:cNvPr id="0" name=""/>
        <dsp:cNvSpPr/>
      </dsp:nvSpPr>
      <dsp:spPr>
        <a:xfrm>
          <a:off x="0" y="0"/>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kern="1200"/>
            <a:t>Check-in</a:t>
          </a:r>
        </a:p>
      </dsp:txBody>
      <dsp:txXfrm>
        <a:off x="0" y="0"/>
        <a:ext cx="6784259" cy="484385"/>
      </dsp:txXfrm>
    </dsp:sp>
    <dsp:sp modelId="{ED9899B6-6CE1-B44E-9920-8F84DD55E342}">
      <dsp:nvSpPr>
        <dsp:cNvPr id="0" name=""/>
        <dsp:cNvSpPr/>
      </dsp:nvSpPr>
      <dsp:spPr>
        <a:xfrm>
          <a:off x="0" y="484385"/>
          <a:ext cx="678425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A462BC5-F35B-6743-9AB6-5415D2C0A836}">
      <dsp:nvSpPr>
        <dsp:cNvPr id="0" name=""/>
        <dsp:cNvSpPr/>
      </dsp:nvSpPr>
      <dsp:spPr>
        <a:xfrm>
          <a:off x="0" y="484385"/>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kern="1200"/>
            <a:t>Today in Socials</a:t>
          </a:r>
        </a:p>
      </dsp:txBody>
      <dsp:txXfrm>
        <a:off x="0" y="484385"/>
        <a:ext cx="6784259" cy="484385"/>
      </dsp:txXfrm>
    </dsp:sp>
    <dsp:sp modelId="{0353D728-0EB7-4643-AED4-D08FB7C29353}">
      <dsp:nvSpPr>
        <dsp:cNvPr id="0" name=""/>
        <dsp:cNvSpPr/>
      </dsp:nvSpPr>
      <dsp:spPr>
        <a:xfrm>
          <a:off x="0" y="968771"/>
          <a:ext cx="6784259"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787B184-AA1A-0943-8ED3-36D2A5FE65CF}">
      <dsp:nvSpPr>
        <dsp:cNvPr id="0" name=""/>
        <dsp:cNvSpPr/>
      </dsp:nvSpPr>
      <dsp:spPr>
        <a:xfrm>
          <a:off x="0" y="968771"/>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FEEDBACK</a:t>
          </a:r>
        </a:p>
      </dsp:txBody>
      <dsp:txXfrm>
        <a:off x="0" y="968771"/>
        <a:ext cx="6784259" cy="484385"/>
      </dsp:txXfrm>
    </dsp:sp>
    <dsp:sp modelId="{2EB1A239-3E43-DE44-B0A4-9F12E95DE100}">
      <dsp:nvSpPr>
        <dsp:cNvPr id="0" name=""/>
        <dsp:cNvSpPr/>
      </dsp:nvSpPr>
      <dsp:spPr>
        <a:xfrm>
          <a:off x="0" y="1453157"/>
          <a:ext cx="6784259"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77C30F-4918-6249-BA3D-5F7C982F6B37}">
      <dsp:nvSpPr>
        <dsp:cNvPr id="0" name=""/>
        <dsp:cNvSpPr/>
      </dsp:nvSpPr>
      <dsp:spPr>
        <a:xfrm>
          <a:off x="0" y="1453157"/>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WEBSITE CRITIQUE</a:t>
          </a:r>
        </a:p>
      </dsp:txBody>
      <dsp:txXfrm>
        <a:off x="0" y="1453157"/>
        <a:ext cx="6784259" cy="484385"/>
      </dsp:txXfrm>
    </dsp:sp>
    <dsp:sp modelId="{ECAD029B-B8CE-F94E-9BF7-1F6FDCBF93C6}">
      <dsp:nvSpPr>
        <dsp:cNvPr id="0" name=""/>
        <dsp:cNvSpPr/>
      </dsp:nvSpPr>
      <dsp:spPr>
        <a:xfrm>
          <a:off x="0" y="1937543"/>
          <a:ext cx="6784259" cy="0"/>
        </a:xfrm>
        <a:prstGeom prst="line">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3F61CE5-1536-5749-BB58-A6AE0615D9B2}">
      <dsp:nvSpPr>
        <dsp:cNvPr id="0" name=""/>
        <dsp:cNvSpPr/>
      </dsp:nvSpPr>
      <dsp:spPr>
        <a:xfrm>
          <a:off x="0" y="1932263"/>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t>KATELYN PRESENTATION</a:t>
          </a:r>
        </a:p>
      </dsp:txBody>
      <dsp:txXfrm>
        <a:off x="0" y="1932263"/>
        <a:ext cx="6784259" cy="484385"/>
      </dsp:txXfrm>
    </dsp:sp>
    <dsp:sp modelId="{52075E6B-E349-B340-BD08-34A9C8017438}">
      <dsp:nvSpPr>
        <dsp:cNvPr id="0" name=""/>
        <dsp:cNvSpPr/>
      </dsp:nvSpPr>
      <dsp:spPr>
        <a:xfrm>
          <a:off x="0" y="2421929"/>
          <a:ext cx="678425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DCE6EF2-52D9-CA44-B111-0DF9FE93A8CD}">
      <dsp:nvSpPr>
        <dsp:cNvPr id="0" name=""/>
        <dsp:cNvSpPr/>
      </dsp:nvSpPr>
      <dsp:spPr>
        <a:xfrm>
          <a:off x="0" y="2421929"/>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kern="1200" dirty="0"/>
            <a:t>Break</a:t>
          </a:r>
        </a:p>
      </dsp:txBody>
      <dsp:txXfrm>
        <a:off x="0" y="2421929"/>
        <a:ext cx="6784259" cy="484385"/>
      </dsp:txXfrm>
    </dsp:sp>
    <dsp:sp modelId="{CE624392-7668-A04A-A652-42E4258DE508}">
      <dsp:nvSpPr>
        <dsp:cNvPr id="0" name=""/>
        <dsp:cNvSpPr/>
      </dsp:nvSpPr>
      <dsp:spPr>
        <a:xfrm>
          <a:off x="0" y="2906315"/>
          <a:ext cx="6784259"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50C9F0E-5407-5D4C-9520-42B7FF45BB27}">
      <dsp:nvSpPr>
        <dsp:cNvPr id="0" name=""/>
        <dsp:cNvSpPr/>
      </dsp:nvSpPr>
      <dsp:spPr>
        <a:xfrm>
          <a:off x="0" y="2906315"/>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kern="1200" dirty="0"/>
            <a:t>Copyright lecture</a:t>
          </a:r>
        </a:p>
      </dsp:txBody>
      <dsp:txXfrm>
        <a:off x="0" y="2906315"/>
        <a:ext cx="6784259" cy="484385"/>
      </dsp:txXfrm>
    </dsp:sp>
    <dsp:sp modelId="{E9E39077-AA8B-3D4B-AEA6-6112DC3C1125}">
      <dsp:nvSpPr>
        <dsp:cNvPr id="0" name=""/>
        <dsp:cNvSpPr/>
      </dsp:nvSpPr>
      <dsp:spPr>
        <a:xfrm>
          <a:off x="0" y="3390701"/>
          <a:ext cx="6784259"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7722B20-26BA-A342-A59E-E876E96F85D0}">
      <dsp:nvSpPr>
        <dsp:cNvPr id="0" name=""/>
        <dsp:cNvSpPr/>
      </dsp:nvSpPr>
      <dsp:spPr>
        <a:xfrm>
          <a:off x="0" y="3390701"/>
          <a:ext cx="6784259" cy="484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defRPr cap="all"/>
          </a:pPr>
          <a:r>
            <a:rPr lang="en-US" sz="2200" kern="1200" dirty="0"/>
            <a:t>AI Activity</a:t>
          </a:r>
        </a:p>
      </dsp:txBody>
      <dsp:txXfrm>
        <a:off x="0" y="3390701"/>
        <a:ext cx="6784259" cy="4843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5E25D-2CA4-8C4A-9192-719ECA027C28}">
      <dsp:nvSpPr>
        <dsp:cNvPr id="0" name=""/>
        <dsp:cNvSpPr/>
      </dsp:nvSpPr>
      <dsp:spPr>
        <a:xfrm>
          <a:off x="0" y="498646"/>
          <a:ext cx="105156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b="1" kern="1200"/>
            <a:t>Article 15 </a:t>
          </a:r>
          <a:r>
            <a:rPr lang="en-CA" sz="2600" kern="1200"/>
            <a:t>…is intended to give original content publishers  a way to make money when companies such as Google link to their stories, allowing them to demand paid licenses.</a:t>
          </a:r>
          <a:endParaRPr lang="en-US" sz="2600" kern="1200"/>
        </a:p>
      </dsp:txBody>
      <dsp:txXfrm>
        <a:off x="69794" y="568440"/>
        <a:ext cx="10376012" cy="1290152"/>
      </dsp:txXfrm>
    </dsp:sp>
    <dsp:sp modelId="{634A2E14-6B04-ED4D-AB3C-6F0BB5304A8A}">
      <dsp:nvSpPr>
        <dsp:cNvPr id="0" name=""/>
        <dsp:cNvSpPr/>
      </dsp:nvSpPr>
      <dsp:spPr>
        <a:xfrm>
          <a:off x="0" y="2003266"/>
          <a:ext cx="105156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b="1" kern="1200" dirty="0"/>
            <a:t>Critics</a:t>
          </a:r>
          <a:r>
            <a:rPr lang="en-CA" sz="2600" kern="1200" dirty="0"/>
            <a:t> say regulating Google has consistently failed and “…the system would be ripe to abuse by copyright trolls.” </a:t>
          </a:r>
          <a:r>
            <a:rPr lang="en-CA" sz="2600" kern="1200" dirty="0">
              <a:hlinkClick xmlns:r="http://schemas.openxmlformats.org/officeDocument/2006/relationships" r:id="rId1"/>
            </a:rPr>
            <a:t>Source</a:t>
          </a:r>
          <a:endParaRPr lang="en-US" sz="2600" kern="1200" dirty="0"/>
        </a:p>
      </dsp:txBody>
      <dsp:txXfrm>
        <a:off x="69794" y="2073060"/>
        <a:ext cx="10376012" cy="1290152"/>
      </dsp:txXfrm>
    </dsp:sp>
    <dsp:sp modelId="{7E59E9F3-7D75-1C4E-A40D-04AA5DB20196}">
      <dsp:nvSpPr>
        <dsp:cNvPr id="0" name=""/>
        <dsp:cNvSpPr/>
      </dsp:nvSpPr>
      <dsp:spPr>
        <a:xfrm>
          <a:off x="0" y="3507886"/>
          <a:ext cx="10515600" cy="1429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CA" sz="2600" b="1" kern="1200"/>
            <a:t>Supporters</a:t>
          </a:r>
          <a:r>
            <a:rPr lang="en-CA" sz="2600" kern="1200"/>
            <a:t> say it benefits papers and journalists who deserve to be fairly compensated. And exemptions “… allow for the sharing of mere hyperlinks and “individual words” describing articles without constraint.” </a:t>
          </a:r>
          <a:r>
            <a:rPr lang="en-CA" sz="2600" kern="1200">
              <a:hlinkClick xmlns:r="http://schemas.openxmlformats.org/officeDocument/2006/relationships" r:id="rId1"/>
            </a:rPr>
            <a:t>Source</a:t>
          </a:r>
          <a:endParaRPr lang="en-US" sz="2600" kern="1200"/>
        </a:p>
      </dsp:txBody>
      <dsp:txXfrm>
        <a:off x="69794" y="3577680"/>
        <a:ext cx="10376012" cy="129015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70343-5EB4-1E48-96AE-7076647AE409}">
      <dsp:nvSpPr>
        <dsp:cNvPr id="0" name=""/>
        <dsp:cNvSpPr/>
      </dsp:nvSpPr>
      <dsp:spPr>
        <a:xfrm>
          <a:off x="0" y="342027"/>
          <a:ext cx="10515600" cy="15500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b="1" kern="1200"/>
            <a:t>Article 17 </a:t>
          </a:r>
          <a:r>
            <a:rPr lang="en-CA" sz="2200" kern="1200"/>
            <a:t>requires that certain platforms like YouTube and Facebook stop users from sharing unlicensed copyrighted material. The legislation requires that platforms proactively work with rightsholders to stop users uploading copyrighted content. </a:t>
          </a:r>
          <a:r>
            <a:rPr lang="en-CA" sz="2200" kern="1200">
              <a:hlinkClick xmlns:r="http://schemas.openxmlformats.org/officeDocument/2006/relationships" r:id="rId1"/>
            </a:rPr>
            <a:t>Source</a:t>
          </a:r>
          <a:endParaRPr lang="en-US" sz="2200" kern="1200"/>
        </a:p>
      </dsp:txBody>
      <dsp:txXfrm>
        <a:off x="75666" y="417693"/>
        <a:ext cx="10364268" cy="1398698"/>
      </dsp:txXfrm>
    </dsp:sp>
    <dsp:sp modelId="{98FCEDCF-33AF-9C48-89E6-10A629C1A2F0}">
      <dsp:nvSpPr>
        <dsp:cNvPr id="0" name=""/>
        <dsp:cNvSpPr/>
      </dsp:nvSpPr>
      <dsp:spPr>
        <a:xfrm>
          <a:off x="0" y="1955418"/>
          <a:ext cx="10515600" cy="15500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b="1" kern="1200"/>
            <a:t>Supporters </a:t>
          </a:r>
          <a:r>
            <a:rPr lang="en-CA" sz="2200" kern="1200"/>
            <a:t>say creators’ “professional existence depends upon being paid for the sharable content they create, such as musicians, authors, filmmakers and so on. …their hard work is being ripped off because they are not being fairly recompensed for it. …big US tech companies, [are] eager to keep control of the web’s biggest platforms.” </a:t>
          </a:r>
          <a:r>
            <a:rPr lang="en-CA" sz="2200" kern="1200">
              <a:hlinkClick xmlns:r="http://schemas.openxmlformats.org/officeDocument/2006/relationships" r:id="rId2"/>
            </a:rPr>
            <a:t>Source</a:t>
          </a:r>
          <a:endParaRPr lang="en-US" sz="2200" kern="1200"/>
        </a:p>
      </dsp:txBody>
      <dsp:txXfrm>
        <a:off x="75666" y="2031084"/>
        <a:ext cx="10364268" cy="1398698"/>
      </dsp:txXfrm>
    </dsp:sp>
    <dsp:sp modelId="{547BF43E-349C-C14F-8DA4-459CDA7C97AD}">
      <dsp:nvSpPr>
        <dsp:cNvPr id="0" name=""/>
        <dsp:cNvSpPr/>
      </dsp:nvSpPr>
      <dsp:spPr>
        <a:xfrm>
          <a:off x="0" y="3568808"/>
          <a:ext cx="10515600" cy="15500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CA" sz="2200" b="1" kern="1200"/>
            <a:t>Critics</a:t>
          </a:r>
          <a:r>
            <a:rPr lang="en-CA" sz="2200" kern="1200"/>
            <a:t> say the process is onerous and “… could be used as a mechanism for widespread censorship.” </a:t>
          </a:r>
          <a:r>
            <a:rPr lang="en-CA" sz="2200" kern="1200">
              <a:hlinkClick xmlns:r="http://schemas.openxmlformats.org/officeDocument/2006/relationships" r:id="rId2"/>
            </a:rPr>
            <a:t>Source</a:t>
          </a:r>
          <a:r>
            <a:rPr lang="en-CA" sz="2200" kern="1200"/>
            <a:t> Additionally, algorithms could block legitimate content.</a:t>
          </a:r>
          <a:endParaRPr lang="en-US" sz="2200" kern="1200"/>
        </a:p>
      </dsp:txBody>
      <dsp:txXfrm>
        <a:off x="75666" y="3644474"/>
        <a:ext cx="10364268" cy="13986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1DD87D-0F13-49A3-AD59-16BE601515E3}">
      <dsp:nvSpPr>
        <dsp:cNvPr id="0" name=""/>
        <dsp:cNvSpPr/>
      </dsp:nvSpPr>
      <dsp:spPr>
        <a:xfrm>
          <a:off x="0" y="3372"/>
          <a:ext cx="6301601" cy="433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DDC84F-8BD8-4BA0-BC0E-7AE2C529ABC4}">
      <dsp:nvSpPr>
        <dsp:cNvPr id="0" name=""/>
        <dsp:cNvSpPr/>
      </dsp:nvSpPr>
      <dsp:spPr>
        <a:xfrm>
          <a:off x="131122" y="100901"/>
          <a:ext cx="238637" cy="2384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CA30E83-4334-4CCA-BC71-444D5B895B3A}">
      <dsp:nvSpPr>
        <dsp:cNvPr id="0" name=""/>
        <dsp:cNvSpPr/>
      </dsp:nvSpPr>
      <dsp:spPr>
        <a:xfrm>
          <a:off x="500882" y="3372"/>
          <a:ext cx="5658771" cy="690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13" tIns="73113" rIns="73113" bIns="73113" numCol="1" spcCol="1270" anchor="ctr" anchorCtr="0">
          <a:noAutofit/>
        </a:bodyPr>
        <a:lstStyle/>
        <a:p>
          <a:pPr marL="0" lvl="0" indent="0" algn="l" defTabSz="622300">
            <a:lnSpc>
              <a:spcPct val="100000"/>
            </a:lnSpc>
            <a:spcBef>
              <a:spcPct val="0"/>
            </a:spcBef>
            <a:spcAft>
              <a:spcPct val="35000"/>
            </a:spcAft>
            <a:buNone/>
          </a:pPr>
          <a:r>
            <a:rPr lang="en-CA" sz="1400" b="0" i="0" kern="1200" dirty="0"/>
            <a:t>The content and discussions we have are particularly interesting. I do not always read the required readings, and even if I do, I don't usually read all of the articles posted. Although out of the required reading articles that I do read, I find them to be actually quite interesting</a:t>
          </a:r>
          <a:endParaRPr lang="en-US" sz="1400" kern="1200" dirty="0"/>
        </a:p>
      </dsp:txBody>
      <dsp:txXfrm>
        <a:off x="500882" y="3372"/>
        <a:ext cx="5658771" cy="690831"/>
      </dsp:txXfrm>
    </dsp:sp>
    <dsp:sp modelId="{6C46EA36-2ACE-4479-9D53-51BBFC60FFFE}">
      <dsp:nvSpPr>
        <dsp:cNvPr id="0" name=""/>
        <dsp:cNvSpPr/>
      </dsp:nvSpPr>
      <dsp:spPr>
        <a:xfrm>
          <a:off x="0" y="866911"/>
          <a:ext cx="6301601" cy="433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DAF69B-65DF-42F7-B9E9-566483E996A0}">
      <dsp:nvSpPr>
        <dsp:cNvPr id="0" name=""/>
        <dsp:cNvSpPr/>
      </dsp:nvSpPr>
      <dsp:spPr>
        <a:xfrm>
          <a:off x="131122" y="964440"/>
          <a:ext cx="238637" cy="2384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D9D6F8-0F27-42FB-B82D-C6A05C5AEE5F}">
      <dsp:nvSpPr>
        <dsp:cNvPr id="0" name=""/>
        <dsp:cNvSpPr/>
      </dsp:nvSpPr>
      <dsp:spPr>
        <a:xfrm>
          <a:off x="500882" y="866911"/>
          <a:ext cx="5658771" cy="690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13" tIns="73113" rIns="73113" bIns="73113" numCol="1" spcCol="1270" anchor="ctr" anchorCtr="0">
          <a:noAutofit/>
        </a:bodyPr>
        <a:lstStyle/>
        <a:p>
          <a:pPr marL="0" lvl="0" indent="0" algn="l" defTabSz="622300">
            <a:lnSpc>
              <a:spcPct val="100000"/>
            </a:lnSpc>
            <a:spcBef>
              <a:spcPct val="0"/>
            </a:spcBef>
            <a:spcAft>
              <a:spcPct val="35000"/>
            </a:spcAft>
            <a:buNone/>
          </a:pPr>
          <a:r>
            <a:rPr lang="en-CA" sz="1400" b="0" i="0" kern="1200" dirty="0"/>
            <a:t>The class discussions. The gossiping during the first half of class:)</a:t>
          </a:r>
          <a:endParaRPr lang="en-US" sz="1400" kern="1200" dirty="0"/>
        </a:p>
      </dsp:txBody>
      <dsp:txXfrm>
        <a:off x="500882" y="866911"/>
        <a:ext cx="5658771" cy="690831"/>
      </dsp:txXfrm>
    </dsp:sp>
    <dsp:sp modelId="{06671597-95BE-4AC1-BF54-6EF2CDFCFB02}">
      <dsp:nvSpPr>
        <dsp:cNvPr id="0" name=""/>
        <dsp:cNvSpPr/>
      </dsp:nvSpPr>
      <dsp:spPr>
        <a:xfrm>
          <a:off x="0" y="1730450"/>
          <a:ext cx="6301601" cy="433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E2585A-CBEC-458B-9173-D35CBC50A675}">
      <dsp:nvSpPr>
        <dsp:cNvPr id="0" name=""/>
        <dsp:cNvSpPr/>
      </dsp:nvSpPr>
      <dsp:spPr>
        <a:xfrm>
          <a:off x="131122" y="1827979"/>
          <a:ext cx="238637" cy="2384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2ACE2B-DCC5-476C-8F0D-DA34293CD026}">
      <dsp:nvSpPr>
        <dsp:cNvPr id="0" name=""/>
        <dsp:cNvSpPr/>
      </dsp:nvSpPr>
      <dsp:spPr>
        <a:xfrm>
          <a:off x="500882" y="1730450"/>
          <a:ext cx="5658771" cy="690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13" tIns="73113" rIns="73113" bIns="73113" numCol="1" spcCol="1270" anchor="ctr" anchorCtr="0">
          <a:noAutofit/>
        </a:bodyPr>
        <a:lstStyle/>
        <a:p>
          <a:pPr marL="0" lvl="0" indent="0" algn="l" defTabSz="622300">
            <a:lnSpc>
              <a:spcPct val="100000"/>
            </a:lnSpc>
            <a:spcBef>
              <a:spcPct val="0"/>
            </a:spcBef>
            <a:spcAft>
              <a:spcPct val="35000"/>
            </a:spcAft>
            <a:buNone/>
          </a:pPr>
          <a:r>
            <a:rPr lang="en-CA" sz="1400" b="0" i="0" kern="1200" dirty="0"/>
            <a:t>People can create whatever they like for their blog.</a:t>
          </a:r>
        </a:p>
        <a:p>
          <a:pPr marL="0" lvl="0" indent="0" algn="l" defTabSz="622300">
            <a:spcBef>
              <a:spcPct val="0"/>
            </a:spcBef>
            <a:spcAft>
              <a:spcPct val="35000"/>
            </a:spcAft>
            <a:buNone/>
          </a:pPr>
          <a:endParaRPr lang="en-US" sz="1400" kern="1200" dirty="0"/>
        </a:p>
      </dsp:txBody>
      <dsp:txXfrm>
        <a:off x="500882" y="1730450"/>
        <a:ext cx="5658771" cy="690831"/>
      </dsp:txXfrm>
    </dsp:sp>
    <dsp:sp modelId="{3CAF00AC-09F4-40E5-A534-B2D07994497C}">
      <dsp:nvSpPr>
        <dsp:cNvPr id="0" name=""/>
        <dsp:cNvSpPr/>
      </dsp:nvSpPr>
      <dsp:spPr>
        <a:xfrm>
          <a:off x="0" y="2593988"/>
          <a:ext cx="6301601" cy="433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EA0E24-4BCA-40E0-A659-91750A0FA782}">
      <dsp:nvSpPr>
        <dsp:cNvPr id="0" name=""/>
        <dsp:cNvSpPr/>
      </dsp:nvSpPr>
      <dsp:spPr>
        <a:xfrm>
          <a:off x="131122" y="2691518"/>
          <a:ext cx="238637" cy="2384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C944B8-6776-4366-B9D7-A6E340BEFAB3}">
      <dsp:nvSpPr>
        <dsp:cNvPr id="0" name=""/>
        <dsp:cNvSpPr/>
      </dsp:nvSpPr>
      <dsp:spPr>
        <a:xfrm>
          <a:off x="500882" y="2593988"/>
          <a:ext cx="5658771" cy="690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13" tIns="73113" rIns="73113" bIns="73113" numCol="1" spcCol="1270" anchor="ctr" anchorCtr="0">
          <a:noAutofit/>
        </a:bodyPr>
        <a:lstStyle/>
        <a:p>
          <a:pPr marL="0" lvl="0" indent="0" algn="l" defTabSz="622300">
            <a:lnSpc>
              <a:spcPct val="100000"/>
            </a:lnSpc>
            <a:spcBef>
              <a:spcPct val="0"/>
            </a:spcBef>
            <a:spcAft>
              <a:spcPct val="35000"/>
            </a:spcAft>
            <a:buNone/>
          </a:pPr>
          <a:r>
            <a:rPr lang="en-CA" sz="1400" b="0" i="0" kern="1200" dirty="0"/>
            <a:t>Talking about what is happening online during the beginning of class</a:t>
          </a:r>
        </a:p>
        <a:p>
          <a:pPr marL="0" lvl="0" indent="0" algn="l" defTabSz="622300">
            <a:spcBef>
              <a:spcPct val="0"/>
            </a:spcBef>
            <a:spcAft>
              <a:spcPct val="35000"/>
            </a:spcAft>
            <a:buNone/>
          </a:pPr>
          <a:endParaRPr lang="en-US" sz="1400" kern="1200" dirty="0"/>
        </a:p>
      </dsp:txBody>
      <dsp:txXfrm>
        <a:off x="500882" y="2593988"/>
        <a:ext cx="5658771" cy="690831"/>
      </dsp:txXfrm>
    </dsp:sp>
    <dsp:sp modelId="{DB07B134-E86C-4D48-BE4D-BD4805EB896F}">
      <dsp:nvSpPr>
        <dsp:cNvPr id="0" name=""/>
        <dsp:cNvSpPr/>
      </dsp:nvSpPr>
      <dsp:spPr>
        <a:xfrm>
          <a:off x="0" y="3457527"/>
          <a:ext cx="6301601" cy="433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6CD913-CFA2-48B9-9341-09CBF1D3903C}">
      <dsp:nvSpPr>
        <dsp:cNvPr id="0" name=""/>
        <dsp:cNvSpPr/>
      </dsp:nvSpPr>
      <dsp:spPr>
        <a:xfrm>
          <a:off x="131122" y="3555056"/>
          <a:ext cx="238637" cy="23840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801001-703C-4D20-94DA-6EE0BF11BF9B}">
      <dsp:nvSpPr>
        <dsp:cNvPr id="0" name=""/>
        <dsp:cNvSpPr/>
      </dsp:nvSpPr>
      <dsp:spPr>
        <a:xfrm>
          <a:off x="500882" y="3457527"/>
          <a:ext cx="5658771" cy="690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13" tIns="73113" rIns="73113" bIns="73113" numCol="1" spcCol="1270" anchor="ctr" anchorCtr="0">
          <a:noAutofit/>
        </a:bodyPr>
        <a:lstStyle/>
        <a:p>
          <a:pPr marL="0" lvl="0" indent="0" algn="l" defTabSz="622300">
            <a:lnSpc>
              <a:spcPct val="100000"/>
            </a:lnSpc>
            <a:spcBef>
              <a:spcPct val="0"/>
            </a:spcBef>
            <a:spcAft>
              <a:spcPct val="35000"/>
            </a:spcAft>
            <a:buNone/>
          </a:pPr>
          <a:r>
            <a:rPr lang="en-CA" sz="1400" b="0" i="0" kern="1200" dirty="0"/>
            <a:t>I like … alternating between discussing social media and relevant events … also covering interesting theory.</a:t>
          </a:r>
          <a:endParaRPr lang="en-US" sz="1400" kern="1200" dirty="0"/>
        </a:p>
      </dsp:txBody>
      <dsp:txXfrm>
        <a:off x="500882" y="3457527"/>
        <a:ext cx="5658771" cy="690831"/>
      </dsp:txXfrm>
    </dsp:sp>
    <dsp:sp modelId="{DFD31649-6512-489B-8600-37D6AD0500D4}">
      <dsp:nvSpPr>
        <dsp:cNvPr id="0" name=""/>
        <dsp:cNvSpPr/>
      </dsp:nvSpPr>
      <dsp:spPr>
        <a:xfrm>
          <a:off x="0" y="4321066"/>
          <a:ext cx="6301601" cy="433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DB2D41-780B-4C49-BF6E-0C56DF767892}">
      <dsp:nvSpPr>
        <dsp:cNvPr id="0" name=""/>
        <dsp:cNvSpPr/>
      </dsp:nvSpPr>
      <dsp:spPr>
        <a:xfrm>
          <a:off x="131122" y="4418595"/>
          <a:ext cx="238637" cy="23840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4E844C-CC3C-4F3A-A36D-C64E72124652}">
      <dsp:nvSpPr>
        <dsp:cNvPr id="0" name=""/>
        <dsp:cNvSpPr/>
      </dsp:nvSpPr>
      <dsp:spPr>
        <a:xfrm>
          <a:off x="500882" y="4321066"/>
          <a:ext cx="5658771" cy="690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13" tIns="73113" rIns="73113" bIns="73113" numCol="1" spcCol="1270" anchor="ctr" anchorCtr="0">
          <a:noAutofit/>
        </a:bodyPr>
        <a:lstStyle/>
        <a:p>
          <a:pPr marL="0" lvl="0" indent="0" algn="l" defTabSz="622300">
            <a:lnSpc>
              <a:spcPct val="100000"/>
            </a:lnSpc>
            <a:spcBef>
              <a:spcPct val="0"/>
            </a:spcBef>
            <a:spcAft>
              <a:spcPct val="35000"/>
            </a:spcAft>
            <a:buNone/>
          </a:pPr>
          <a:r>
            <a:rPr lang="en-CA" sz="1400" b="0" i="0" kern="1200" dirty="0"/>
            <a:t>How free form it is, we get to work on our own websites without much restriction. A lot of room for creativity.</a:t>
          </a:r>
        </a:p>
        <a:p>
          <a:pPr marL="0" lvl="0" indent="0" algn="l" defTabSz="622300">
            <a:spcBef>
              <a:spcPct val="0"/>
            </a:spcBef>
            <a:spcAft>
              <a:spcPct val="35000"/>
            </a:spcAft>
            <a:buNone/>
          </a:pPr>
          <a:endParaRPr lang="en-US" sz="1400" kern="1200" dirty="0"/>
        </a:p>
      </dsp:txBody>
      <dsp:txXfrm>
        <a:off x="500882" y="4321066"/>
        <a:ext cx="5658771" cy="690831"/>
      </dsp:txXfrm>
    </dsp:sp>
    <dsp:sp modelId="{A40EE24F-E2AB-4BBB-BDDC-4B89B63BB67C}">
      <dsp:nvSpPr>
        <dsp:cNvPr id="0" name=""/>
        <dsp:cNvSpPr/>
      </dsp:nvSpPr>
      <dsp:spPr>
        <a:xfrm>
          <a:off x="0" y="5184605"/>
          <a:ext cx="6301601" cy="4334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1315AB-D74A-4D4A-BE75-BA937C63D744}">
      <dsp:nvSpPr>
        <dsp:cNvPr id="0" name=""/>
        <dsp:cNvSpPr/>
      </dsp:nvSpPr>
      <dsp:spPr>
        <a:xfrm>
          <a:off x="131122" y="5282134"/>
          <a:ext cx="238637" cy="238404"/>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55CB4D-73AE-4C90-A503-B1AF8A0EE5EA}">
      <dsp:nvSpPr>
        <dsp:cNvPr id="0" name=""/>
        <dsp:cNvSpPr/>
      </dsp:nvSpPr>
      <dsp:spPr>
        <a:xfrm>
          <a:off x="500882" y="5184605"/>
          <a:ext cx="5658771" cy="690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113" tIns="73113" rIns="73113" bIns="73113" numCol="1" spcCol="1270" anchor="ctr" anchorCtr="0">
          <a:noAutofit/>
        </a:bodyPr>
        <a:lstStyle/>
        <a:p>
          <a:pPr marL="0" lvl="0" indent="0" algn="l" defTabSz="622300">
            <a:lnSpc>
              <a:spcPct val="100000"/>
            </a:lnSpc>
            <a:spcBef>
              <a:spcPct val="0"/>
            </a:spcBef>
            <a:spcAft>
              <a:spcPct val="35000"/>
            </a:spcAft>
            <a:buNone/>
          </a:pPr>
          <a:r>
            <a:rPr lang="en-CA" sz="1400" b="0" i="0" kern="1200" dirty="0"/>
            <a:t>It is very chill and a good way to incorporate creativity.</a:t>
          </a:r>
        </a:p>
        <a:p>
          <a:pPr marL="0" lvl="0" indent="0" algn="l" defTabSz="622300">
            <a:lnSpc>
              <a:spcPct val="100000"/>
            </a:lnSpc>
            <a:spcBef>
              <a:spcPct val="0"/>
            </a:spcBef>
            <a:spcAft>
              <a:spcPct val="35000"/>
            </a:spcAft>
            <a:buNone/>
          </a:pPr>
          <a:endParaRPr lang="en-US" sz="1400" kern="1200" dirty="0"/>
        </a:p>
      </dsp:txBody>
      <dsp:txXfrm>
        <a:off x="500882" y="5184605"/>
        <a:ext cx="5658771" cy="690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0A1469-A482-FA43-A7DA-B05F7CFAEBFE}">
      <dsp:nvSpPr>
        <dsp:cNvPr id="0" name=""/>
        <dsp:cNvSpPr/>
      </dsp:nvSpPr>
      <dsp:spPr>
        <a:xfrm>
          <a:off x="0" y="0"/>
          <a:ext cx="63016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D4DF93-7F98-B943-B342-1121C483A5B2}">
      <dsp:nvSpPr>
        <dsp:cNvPr id="0" name=""/>
        <dsp:cNvSpPr/>
      </dsp:nvSpPr>
      <dsp:spPr>
        <a:xfrm>
          <a:off x="0" y="0"/>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a:t>I like hearing about the "What's up in socials" :)</a:t>
          </a:r>
        </a:p>
      </dsp:txBody>
      <dsp:txXfrm>
        <a:off x="0" y="0"/>
        <a:ext cx="6301601" cy="734851"/>
      </dsp:txXfrm>
    </dsp:sp>
    <dsp:sp modelId="{B5100182-09AB-3543-A9AE-1007C52740BA}">
      <dsp:nvSpPr>
        <dsp:cNvPr id="0" name=""/>
        <dsp:cNvSpPr/>
      </dsp:nvSpPr>
      <dsp:spPr>
        <a:xfrm>
          <a:off x="0" y="734851"/>
          <a:ext cx="6301601" cy="0"/>
        </a:xfrm>
        <a:prstGeom prst="line">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25A858-1E12-A24A-91ED-22EC761F8650}">
      <dsp:nvSpPr>
        <dsp:cNvPr id="0" name=""/>
        <dsp:cNvSpPr/>
      </dsp:nvSpPr>
      <dsp:spPr>
        <a:xfrm>
          <a:off x="0" y="734851"/>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dirty="0"/>
            <a:t>Everything!</a:t>
          </a:r>
        </a:p>
      </dsp:txBody>
      <dsp:txXfrm>
        <a:off x="0" y="734851"/>
        <a:ext cx="6301601" cy="734851"/>
      </dsp:txXfrm>
    </dsp:sp>
    <dsp:sp modelId="{D9148FAE-A56E-E141-A368-0B424B22795A}">
      <dsp:nvSpPr>
        <dsp:cNvPr id="0" name=""/>
        <dsp:cNvSpPr/>
      </dsp:nvSpPr>
      <dsp:spPr>
        <a:xfrm>
          <a:off x="0" y="1469702"/>
          <a:ext cx="6301601" cy="0"/>
        </a:xfrm>
        <a:prstGeom prst="lin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83BDAD-AE12-AA45-AB45-02B1C4D7D590}">
      <dsp:nvSpPr>
        <dsp:cNvPr id="0" name=""/>
        <dsp:cNvSpPr/>
      </dsp:nvSpPr>
      <dsp:spPr>
        <a:xfrm>
          <a:off x="0" y="1469702"/>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dirty="0"/>
            <a:t>Continue doing anything that has been done!</a:t>
          </a:r>
        </a:p>
      </dsp:txBody>
      <dsp:txXfrm>
        <a:off x="0" y="1469702"/>
        <a:ext cx="6301601" cy="734851"/>
      </dsp:txXfrm>
    </dsp:sp>
    <dsp:sp modelId="{A036F4AD-AD83-F64E-9C78-1CE8A40BE53F}">
      <dsp:nvSpPr>
        <dsp:cNvPr id="0" name=""/>
        <dsp:cNvSpPr/>
      </dsp:nvSpPr>
      <dsp:spPr>
        <a:xfrm>
          <a:off x="0" y="2204553"/>
          <a:ext cx="6301601" cy="0"/>
        </a:xfrm>
        <a:prstGeom prst="line">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7FFCB9-E3FB-3B44-AE30-DBF47F80B8B7}">
      <dsp:nvSpPr>
        <dsp:cNvPr id="0" name=""/>
        <dsp:cNvSpPr/>
      </dsp:nvSpPr>
      <dsp:spPr>
        <a:xfrm>
          <a:off x="0" y="2204553"/>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dirty="0"/>
            <a:t>Blog feedback.</a:t>
          </a:r>
        </a:p>
      </dsp:txBody>
      <dsp:txXfrm>
        <a:off x="0" y="2204553"/>
        <a:ext cx="6301601" cy="734851"/>
      </dsp:txXfrm>
    </dsp:sp>
    <dsp:sp modelId="{2F802632-573B-F546-88BF-920318FABF3F}">
      <dsp:nvSpPr>
        <dsp:cNvPr id="0" name=""/>
        <dsp:cNvSpPr/>
      </dsp:nvSpPr>
      <dsp:spPr>
        <a:xfrm>
          <a:off x="0" y="2939404"/>
          <a:ext cx="6301601" cy="0"/>
        </a:xfrm>
        <a:prstGeom prst="lin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838C5C-04B7-5E46-8FFA-12AA785325AC}">
      <dsp:nvSpPr>
        <dsp:cNvPr id="0" name=""/>
        <dsp:cNvSpPr/>
      </dsp:nvSpPr>
      <dsp:spPr>
        <a:xfrm>
          <a:off x="0" y="2939404"/>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dirty="0"/>
            <a:t>what's new on socials</a:t>
          </a:r>
        </a:p>
      </dsp:txBody>
      <dsp:txXfrm>
        <a:off x="0" y="2939404"/>
        <a:ext cx="6301601" cy="734851"/>
      </dsp:txXfrm>
    </dsp:sp>
    <dsp:sp modelId="{621C9F9C-4C90-0046-8624-25F0367FC8A8}">
      <dsp:nvSpPr>
        <dsp:cNvPr id="0" name=""/>
        <dsp:cNvSpPr/>
      </dsp:nvSpPr>
      <dsp:spPr>
        <a:xfrm>
          <a:off x="0" y="3674255"/>
          <a:ext cx="6301601" cy="0"/>
        </a:xfrm>
        <a:prstGeom prst="line">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141086-B7AF-2541-AC53-BFD5CDE165E6}">
      <dsp:nvSpPr>
        <dsp:cNvPr id="0" name=""/>
        <dsp:cNvSpPr/>
      </dsp:nvSpPr>
      <dsp:spPr>
        <a:xfrm>
          <a:off x="0" y="3674255"/>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dirty="0"/>
            <a:t>continue group discussions/ activities</a:t>
          </a:r>
        </a:p>
      </dsp:txBody>
      <dsp:txXfrm>
        <a:off x="0" y="3674255"/>
        <a:ext cx="6301601" cy="734851"/>
      </dsp:txXfrm>
    </dsp:sp>
    <dsp:sp modelId="{37EC9541-5CAE-2642-9D6C-08FAF2F55C7B}">
      <dsp:nvSpPr>
        <dsp:cNvPr id="0" name=""/>
        <dsp:cNvSpPr/>
      </dsp:nvSpPr>
      <dsp:spPr>
        <a:xfrm>
          <a:off x="0" y="4409106"/>
          <a:ext cx="6301601" cy="0"/>
        </a:xfrm>
        <a:prstGeom prst="lin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2171AF-CB79-BC4B-B442-D2ECC146A53F}">
      <dsp:nvSpPr>
        <dsp:cNvPr id="0" name=""/>
        <dsp:cNvSpPr/>
      </dsp:nvSpPr>
      <dsp:spPr>
        <a:xfrm>
          <a:off x="0" y="4409106"/>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b="0" i="0" kern="1200"/>
            <a:t>The entire class is amazing!! love it! highlight of the week.</a:t>
          </a:r>
        </a:p>
      </dsp:txBody>
      <dsp:txXfrm>
        <a:off x="0" y="4409106"/>
        <a:ext cx="6301601" cy="734851"/>
      </dsp:txXfrm>
    </dsp:sp>
    <dsp:sp modelId="{43AF7564-E6C8-F94F-8618-058F29AE53B9}">
      <dsp:nvSpPr>
        <dsp:cNvPr id="0" name=""/>
        <dsp:cNvSpPr/>
      </dsp:nvSpPr>
      <dsp:spPr>
        <a:xfrm>
          <a:off x="0" y="5143957"/>
          <a:ext cx="6301601"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AF22FA-CE89-B548-AF0C-7FED00DADF9C}">
      <dsp:nvSpPr>
        <dsp:cNvPr id="0" name=""/>
        <dsp:cNvSpPr/>
      </dsp:nvSpPr>
      <dsp:spPr>
        <a:xfrm>
          <a:off x="0" y="5143957"/>
          <a:ext cx="6301601" cy="7348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endParaRPr lang="en-CA" sz="2000" b="0" i="0" kern="1200"/>
        </a:p>
      </dsp:txBody>
      <dsp:txXfrm>
        <a:off x="0" y="5143957"/>
        <a:ext cx="6301601" cy="73485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8556A-29AA-46DF-A324-04D3F5844061}">
      <dsp:nvSpPr>
        <dsp:cNvPr id="0" name=""/>
        <dsp:cNvSpPr/>
      </dsp:nvSpPr>
      <dsp:spPr>
        <a:xfrm>
          <a:off x="0" y="1901"/>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FB4E1F-21B8-4001-9FA0-1351A98678FB}">
      <dsp:nvSpPr>
        <dsp:cNvPr id="0" name=""/>
        <dsp:cNvSpPr/>
      </dsp:nvSpPr>
      <dsp:spPr>
        <a:xfrm>
          <a:off x="245129" y="184229"/>
          <a:ext cx="445690" cy="4456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0283B8-D379-4698-A269-C2B065225A5C}">
      <dsp:nvSpPr>
        <dsp:cNvPr id="0" name=""/>
        <dsp:cNvSpPr/>
      </dsp:nvSpPr>
      <dsp:spPr>
        <a:xfrm>
          <a:off x="935949" y="1901"/>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622300">
            <a:lnSpc>
              <a:spcPct val="100000"/>
            </a:lnSpc>
            <a:spcBef>
              <a:spcPct val="0"/>
            </a:spcBef>
            <a:spcAft>
              <a:spcPct val="35000"/>
            </a:spcAft>
            <a:buNone/>
          </a:pPr>
          <a:r>
            <a:rPr lang="en-CA" sz="1400" b="0" i="0" kern="1200" dirty="0"/>
            <a:t>Maybe suggestions of how we can make our websites better/finalized?</a:t>
          </a:r>
        </a:p>
      </dsp:txBody>
      <dsp:txXfrm>
        <a:off x="935949" y="1901"/>
        <a:ext cx="5365651" cy="810345"/>
      </dsp:txXfrm>
    </dsp:sp>
    <dsp:sp modelId="{7D1200EE-AF63-4731-8E0A-38CCA221A266}">
      <dsp:nvSpPr>
        <dsp:cNvPr id="0" name=""/>
        <dsp:cNvSpPr/>
      </dsp:nvSpPr>
      <dsp:spPr>
        <a:xfrm>
          <a:off x="0" y="1014833"/>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AA328-B3C1-4F32-B04E-A66FC5284861}">
      <dsp:nvSpPr>
        <dsp:cNvPr id="0" name=""/>
        <dsp:cNvSpPr/>
      </dsp:nvSpPr>
      <dsp:spPr>
        <a:xfrm>
          <a:off x="245129" y="1197161"/>
          <a:ext cx="445690" cy="4456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3BBEEF-64CF-4212-B194-6BDB107F8D25}">
      <dsp:nvSpPr>
        <dsp:cNvPr id="0" name=""/>
        <dsp:cNvSpPr/>
      </dsp:nvSpPr>
      <dsp:spPr>
        <a:xfrm>
          <a:off x="935949" y="1014833"/>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622300">
            <a:lnSpc>
              <a:spcPct val="100000"/>
            </a:lnSpc>
            <a:spcBef>
              <a:spcPct val="0"/>
            </a:spcBef>
            <a:spcAft>
              <a:spcPct val="35000"/>
            </a:spcAft>
            <a:buNone/>
          </a:pPr>
          <a:r>
            <a:rPr lang="en-CA" sz="1400" b="0" i="0" kern="1200" dirty="0"/>
            <a:t>More opportunity to discuss and see each other's websites?</a:t>
          </a:r>
        </a:p>
      </dsp:txBody>
      <dsp:txXfrm>
        <a:off x="935949" y="1014833"/>
        <a:ext cx="5365651" cy="810345"/>
      </dsp:txXfrm>
    </dsp:sp>
    <dsp:sp modelId="{A57D4D63-107F-413A-92B1-3B2006E1E1E6}">
      <dsp:nvSpPr>
        <dsp:cNvPr id="0" name=""/>
        <dsp:cNvSpPr/>
      </dsp:nvSpPr>
      <dsp:spPr>
        <a:xfrm>
          <a:off x="0" y="2027765"/>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5594D38-DDF7-4146-8255-EAB747B35B9F}">
      <dsp:nvSpPr>
        <dsp:cNvPr id="0" name=""/>
        <dsp:cNvSpPr/>
      </dsp:nvSpPr>
      <dsp:spPr>
        <a:xfrm>
          <a:off x="245129" y="2210093"/>
          <a:ext cx="445690" cy="4456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8F5829-82F1-437F-BE6C-D63C1B903EBD}">
      <dsp:nvSpPr>
        <dsp:cNvPr id="0" name=""/>
        <dsp:cNvSpPr/>
      </dsp:nvSpPr>
      <dsp:spPr>
        <a:xfrm>
          <a:off x="935949" y="2027765"/>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622300">
            <a:lnSpc>
              <a:spcPct val="100000"/>
            </a:lnSpc>
            <a:spcBef>
              <a:spcPct val="0"/>
            </a:spcBef>
            <a:spcAft>
              <a:spcPct val="35000"/>
            </a:spcAft>
            <a:buNone/>
          </a:pPr>
          <a:r>
            <a:rPr lang="en-CA" sz="1400" b="0" i="0" kern="1200" dirty="0"/>
            <a:t>No interests in particular.</a:t>
          </a:r>
        </a:p>
        <a:p>
          <a:pPr marL="0" lvl="0" indent="0" algn="l" defTabSz="622300">
            <a:spcBef>
              <a:spcPct val="0"/>
            </a:spcBef>
            <a:spcAft>
              <a:spcPct val="35000"/>
            </a:spcAft>
            <a:buNone/>
          </a:pPr>
          <a:endParaRPr lang="en-US" sz="1400" kern="1200" dirty="0"/>
        </a:p>
      </dsp:txBody>
      <dsp:txXfrm>
        <a:off x="935949" y="2027765"/>
        <a:ext cx="5365651" cy="810345"/>
      </dsp:txXfrm>
    </dsp:sp>
    <dsp:sp modelId="{9CDD4F1A-3B5A-48CB-A128-FFF7D3FC91B4}">
      <dsp:nvSpPr>
        <dsp:cNvPr id="0" name=""/>
        <dsp:cNvSpPr/>
      </dsp:nvSpPr>
      <dsp:spPr>
        <a:xfrm>
          <a:off x="0" y="3040697"/>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1A88FA-138A-494A-B342-79AE52263D47}">
      <dsp:nvSpPr>
        <dsp:cNvPr id="0" name=""/>
        <dsp:cNvSpPr/>
      </dsp:nvSpPr>
      <dsp:spPr>
        <a:xfrm>
          <a:off x="245129" y="3223025"/>
          <a:ext cx="445690" cy="4456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61046C-2A13-47A0-B536-3BA4EE05DF9B}">
      <dsp:nvSpPr>
        <dsp:cNvPr id="0" name=""/>
        <dsp:cNvSpPr/>
      </dsp:nvSpPr>
      <dsp:spPr>
        <a:xfrm>
          <a:off x="935949" y="3040697"/>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622300">
            <a:lnSpc>
              <a:spcPct val="100000"/>
            </a:lnSpc>
            <a:spcBef>
              <a:spcPct val="0"/>
            </a:spcBef>
            <a:spcAft>
              <a:spcPct val="35000"/>
            </a:spcAft>
            <a:buNone/>
          </a:pPr>
          <a:r>
            <a:rPr lang="en-CA" sz="1400" b="0" i="0" kern="1200" dirty="0"/>
            <a:t>Possibly talking to the peers beside us at the end of lecture about our websites for about 5 minutes for feedback and quick suggestions. </a:t>
          </a:r>
          <a:endParaRPr lang="en-US" sz="1400" kern="1200" dirty="0"/>
        </a:p>
      </dsp:txBody>
      <dsp:txXfrm>
        <a:off x="935949" y="3040697"/>
        <a:ext cx="5365651" cy="810345"/>
      </dsp:txXfrm>
    </dsp:sp>
    <dsp:sp modelId="{358864AD-6066-4E21-8DD0-A8661D15D093}">
      <dsp:nvSpPr>
        <dsp:cNvPr id="0" name=""/>
        <dsp:cNvSpPr/>
      </dsp:nvSpPr>
      <dsp:spPr>
        <a:xfrm>
          <a:off x="0" y="4053629"/>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3CEBC8-1785-46D1-8133-713E85A31FFD}">
      <dsp:nvSpPr>
        <dsp:cNvPr id="0" name=""/>
        <dsp:cNvSpPr/>
      </dsp:nvSpPr>
      <dsp:spPr>
        <a:xfrm>
          <a:off x="245129" y="4235957"/>
          <a:ext cx="445690" cy="44569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1D6B30-B5F8-4C0C-89A6-46A1D9B7EC7C}">
      <dsp:nvSpPr>
        <dsp:cNvPr id="0" name=""/>
        <dsp:cNvSpPr/>
      </dsp:nvSpPr>
      <dsp:spPr>
        <a:xfrm>
          <a:off x="935949" y="4053629"/>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622300">
            <a:lnSpc>
              <a:spcPct val="100000"/>
            </a:lnSpc>
            <a:spcBef>
              <a:spcPct val="0"/>
            </a:spcBef>
            <a:spcAft>
              <a:spcPct val="35000"/>
            </a:spcAft>
            <a:buNone/>
          </a:pPr>
          <a:r>
            <a:rPr lang="en-CA" sz="1400" b="0" i="0" kern="1200" dirty="0"/>
            <a:t>So far so good.</a:t>
          </a:r>
        </a:p>
        <a:p>
          <a:pPr marL="0" lvl="0" indent="0" algn="l" defTabSz="622300">
            <a:spcBef>
              <a:spcPct val="0"/>
            </a:spcBef>
            <a:spcAft>
              <a:spcPct val="35000"/>
            </a:spcAft>
            <a:buNone/>
          </a:pPr>
          <a:endParaRPr lang="en-US" sz="1400" kern="1200" dirty="0"/>
        </a:p>
      </dsp:txBody>
      <dsp:txXfrm>
        <a:off x="935949" y="4053629"/>
        <a:ext cx="5365651" cy="810345"/>
      </dsp:txXfrm>
    </dsp:sp>
    <dsp:sp modelId="{C9C15654-E1D5-43A3-B9A7-9C74F6B49D7E}">
      <dsp:nvSpPr>
        <dsp:cNvPr id="0" name=""/>
        <dsp:cNvSpPr/>
      </dsp:nvSpPr>
      <dsp:spPr>
        <a:xfrm>
          <a:off x="0" y="5066561"/>
          <a:ext cx="6301601" cy="81034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0A5BF7-255A-42C4-A744-32EBC542C861}">
      <dsp:nvSpPr>
        <dsp:cNvPr id="0" name=""/>
        <dsp:cNvSpPr/>
      </dsp:nvSpPr>
      <dsp:spPr>
        <a:xfrm>
          <a:off x="245129" y="5248889"/>
          <a:ext cx="445690" cy="44569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8D5344-AB0F-48A2-9C41-2AFF20A57839}">
      <dsp:nvSpPr>
        <dsp:cNvPr id="0" name=""/>
        <dsp:cNvSpPr/>
      </dsp:nvSpPr>
      <dsp:spPr>
        <a:xfrm>
          <a:off x="935949" y="5066561"/>
          <a:ext cx="5365651" cy="810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762" tIns="85762" rIns="85762" bIns="85762" numCol="1" spcCol="1270" anchor="ctr" anchorCtr="0">
          <a:noAutofit/>
        </a:bodyPr>
        <a:lstStyle/>
        <a:p>
          <a:pPr marL="0" lvl="0" indent="0" algn="l" defTabSz="622300">
            <a:lnSpc>
              <a:spcPct val="100000"/>
            </a:lnSpc>
            <a:spcBef>
              <a:spcPct val="0"/>
            </a:spcBef>
            <a:spcAft>
              <a:spcPct val="35000"/>
            </a:spcAft>
            <a:buNone/>
          </a:pPr>
          <a:r>
            <a:rPr lang="en-CA" sz="1400" b="0" i="0" kern="1200" dirty="0"/>
            <a:t>More in-class mini-group work or interactive material.</a:t>
          </a:r>
          <a:endParaRPr lang="en-US" sz="1400" kern="1200" dirty="0"/>
        </a:p>
      </dsp:txBody>
      <dsp:txXfrm>
        <a:off x="935949" y="5066561"/>
        <a:ext cx="5365651" cy="8103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A6A5BC-50F2-8A41-B483-1F3CF9719181}">
      <dsp:nvSpPr>
        <dsp:cNvPr id="0" name=""/>
        <dsp:cNvSpPr/>
      </dsp:nvSpPr>
      <dsp:spPr>
        <a:xfrm>
          <a:off x="0" y="0"/>
          <a:ext cx="630160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B0C00A-6A20-B841-9526-AE7C2BC065B2}">
      <dsp:nvSpPr>
        <dsp:cNvPr id="0" name=""/>
        <dsp:cNvSpPr/>
      </dsp:nvSpPr>
      <dsp:spPr>
        <a:xfrm>
          <a:off x="0" y="0"/>
          <a:ext cx="6301601" cy="5878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CA" sz="3900" b="0" i="0" kern="1200" dirty="0"/>
            <a:t>The way the class is managed is definitely a change of pace compared of all of the classes that I have taken so far at SFU. I pay attention in class not necessarily because I have to do so in order to pass, but rather because I am interested in the content.</a:t>
          </a:r>
          <a:endParaRPr lang="en-US" sz="3900" kern="1200" dirty="0"/>
        </a:p>
      </dsp:txBody>
      <dsp:txXfrm>
        <a:off x="0" y="0"/>
        <a:ext cx="6301601" cy="58788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844B9C-F1DE-6540-9A5A-D98D85580DBC}">
      <dsp:nvSpPr>
        <dsp:cNvPr id="0" name=""/>
        <dsp:cNvSpPr/>
      </dsp:nvSpPr>
      <dsp:spPr>
        <a:xfrm>
          <a:off x="0" y="951444"/>
          <a:ext cx="6263640" cy="17388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79044" rIns="486128" bIns="163576" numCol="1" spcCol="1270" anchor="t" anchorCtr="0">
          <a:noAutofit/>
        </a:bodyPr>
        <a:lstStyle/>
        <a:p>
          <a:pPr marL="228600" lvl="1" indent="-228600" algn="l" defTabSz="1022350">
            <a:lnSpc>
              <a:spcPct val="90000"/>
            </a:lnSpc>
            <a:spcBef>
              <a:spcPct val="0"/>
            </a:spcBef>
            <a:spcAft>
              <a:spcPct val="15000"/>
            </a:spcAft>
            <a:buChar char="•"/>
          </a:pPr>
          <a:r>
            <a:rPr lang="en-CA" sz="2300" kern="1200"/>
            <a:t>Navigation</a:t>
          </a:r>
          <a:endParaRPr lang="en-US" sz="2300" kern="1200"/>
        </a:p>
        <a:p>
          <a:pPr marL="228600" lvl="1" indent="-228600" algn="l" defTabSz="1022350">
            <a:lnSpc>
              <a:spcPct val="90000"/>
            </a:lnSpc>
            <a:spcBef>
              <a:spcPct val="0"/>
            </a:spcBef>
            <a:spcAft>
              <a:spcPct val="15000"/>
            </a:spcAft>
            <a:buChar char="•"/>
          </a:pPr>
          <a:r>
            <a:rPr lang="en-CA" sz="2300" kern="1200"/>
            <a:t>Design</a:t>
          </a:r>
          <a:endParaRPr lang="en-US" sz="2300" kern="1200"/>
        </a:p>
        <a:p>
          <a:pPr marL="228600" lvl="1" indent="-228600" algn="l" defTabSz="1022350">
            <a:lnSpc>
              <a:spcPct val="90000"/>
            </a:lnSpc>
            <a:spcBef>
              <a:spcPct val="0"/>
            </a:spcBef>
            <a:spcAft>
              <a:spcPct val="15000"/>
            </a:spcAft>
            <a:buChar char="•"/>
          </a:pPr>
          <a:r>
            <a:rPr lang="en-CA" sz="2300" kern="1200"/>
            <a:t>Quality of content</a:t>
          </a:r>
          <a:endParaRPr lang="en-US" sz="2300" kern="1200"/>
        </a:p>
      </dsp:txBody>
      <dsp:txXfrm>
        <a:off x="0" y="951444"/>
        <a:ext cx="6263640" cy="1738800"/>
      </dsp:txXfrm>
    </dsp:sp>
    <dsp:sp modelId="{F2C2B93F-4C60-134F-B705-2545DC53B2EA}">
      <dsp:nvSpPr>
        <dsp:cNvPr id="0" name=""/>
        <dsp:cNvSpPr/>
      </dsp:nvSpPr>
      <dsp:spPr>
        <a:xfrm>
          <a:off x="313182" y="611964"/>
          <a:ext cx="4384548" cy="6789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CA" sz="2300" kern="1200"/>
            <a:t>1) Name three positives</a:t>
          </a:r>
          <a:endParaRPr lang="en-US" sz="2300" kern="1200"/>
        </a:p>
      </dsp:txBody>
      <dsp:txXfrm>
        <a:off x="346326" y="645108"/>
        <a:ext cx="4318260" cy="612672"/>
      </dsp:txXfrm>
    </dsp:sp>
    <dsp:sp modelId="{3189B439-E1FE-0242-B2B6-B613E5083593}">
      <dsp:nvSpPr>
        <dsp:cNvPr id="0" name=""/>
        <dsp:cNvSpPr/>
      </dsp:nvSpPr>
      <dsp:spPr>
        <a:xfrm>
          <a:off x="0" y="3153923"/>
          <a:ext cx="6263640" cy="17388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86128" tIns="479044" rIns="486128" bIns="163576" numCol="1" spcCol="1270" anchor="t" anchorCtr="0">
          <a:noAutofit/>
        </a:bodyPr>
        <a:lstStyle/>
        <a:p>
          <a:pPr marL="228600" lvl="1" indent="-228600" algn="l" defTabSz="1022350">
            <a:lnSpc>
              <a:spcPct val="90000"/>
            </a:lnSpc>
            <a:spcBef>
              <a:spcPct val="0"/>
            </a:spcBef>
            <a:spcAft>
              <a:spcPct val="15000"/>
            </a:spcAft>
            <a:buChar char="•"/>
          </a:pPr>
          <a:r>
            <a:rPr lang="en-CA" sz="2300" kern="1200"/>
            <a:t>Navigation</a:t>
          </a:r>
          <a:endParaRPr lang="en-US" sz="2300" kern="1200"/>
        </a:p>
        <a:p>
          <a:pPr marL="228600" lvl="1" indent="-228600" algn="l" defTabSz="1022350">
            <a:lnSpc>
              <a:spcPct val="90000"/>
            </a:lnSpc>
            <a:spcBef>
              <a:spcPct val="0"/>
            </a:spcBef>
            <a:spcAft>
              <a:spcPct val="15000"/>
            </a:spcAft>
            <a:buChar char="•"/>
          </a:pPr>
          <a:r>
            <a:rPr lang="en-CA" sz="2300" kern="1200"/>
            <a:t>Design</a:t>
          </a:r>
          <a:endParaRPr lang="en-US" sz="2300" kern="1200"/>
        </a:p>
        <a:p>
          <a:pPr marL="228600" lvl="1" indent="-228600" algn="l" defTabSz="1022350">
            <a:lnSpc>
              <a:spcPct val="90000"/>
            </a:lnSpc>
            <a:spcBef>
              <a:spcPct val="0"/>
            </a:spcBef>
            <a:spcAft>
              <a:spcPct val="15000"/>
            </a:spcAft>
            <a:buChar char="•"/>
          </a:pPr>
          <a:r>
            <a:rPr lang="en-CA" sz="2300" kern="1200"/>
            <a:t>Quality of content</a:t>
          </a:r>
          <a:endParaRPr lang="en-US" sz="2300" kern="1200"/>
        </a:p>
      </dsp:txBody>
      <dsp:txXfrm>
        <a:off x="0" y="3153923"/>
        <a:ext cx="6263640" cy="1738800"/>
      </dsp:txXfrm>
    </dsp:sp>
    <dsp:sp modelId="{F06EFE6D-6C1A-0647-865F-6845125B55A7}">
      <dsp:nvSpPr>
        <dsp:cNvPr id="0" name=""/>
        <dsp:cNvSpPr/>
      </dsp:nvSpPr>
      <dsp:spPr>
        <a:xfrm>
          <a:off x="313182" y="2814444"/>
          <a:ext cx="4384548" cy="6789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725" tIns="0" rIns="165725" bIns="0" numCol="1" spcCol="1270" anchor="ctr" anchorCtr="0">
          <a:noAutofit/>
        </a:bodyPr>
        <a:lstStyle/>
        <a:p>
          <a:pPr marL="0" lvl="0" indent="0" algn="l" defTabSz="1022350">
            <a:lnSpc>
              <a:spcPct val="90000"/>
            </a:lnSpc>
            <a:spcBef>
              <a:spcPct val="0"/>
            </a:spcBef>
            <a:spcAft>
              <a:spcPct val="35000"/>
            </a:spcAft>
            <a:buNone/>
          </a:pPr>
          <a:r>
            <a:rPr lang="en-CA" sz="2300" kern="1200"/>
            <a:t>2) Make three recommendations</a:t>
          </a:r>
          <a:endParaRPr lang="en-US" sz="2300" kern="1200"/>
        </a:p>
      </dsp:txBody>
      <dsp:txXfrm>
        <a:off x="346326" y="2847588"/>
        <a:ext cx="4318260" cy="61267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42B4D-3A9A-C945-B911-B193A745CAF9}">
      <dsp:nvSpPr>
        <dsp:cNvPr id="0" name=""/>
        <dsp:cNvSpPr/>
      </dsp:nvSpPr>
      <dsp:spPr>
        <a:xfrm>
          <a:off x="0" y="0"/>
          <a:ext cx="62636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44921-1F0D-CB45-9FC4-57370E6200FE}">
      <dsp:nvSpPr>
        <dsp:cNvPr id="0" name=""/>
        <dsp:cNvSpPr/>
      </dsp:nvSpPr>
      <dsp:spPr>
        <a:xfrm>
          <a:off x="0" y="0"/>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Required Canada to extend its copyright to 70 years at the end of 2022. This aligns with the US, UK and EU. Bill C-19. </a:t>
          </a:r>
          <a:endParaRPr lang="en-US" sz="2000" kern="1200" dirty="0"/>
        </a:p>
      </dsp:txBody>
      <dsp:txXfrm>
        <a:off x="0" y="0"/>
        <a:ext cx="6263640" cy="1376171"/>
      </dsp:txXfrm>
    </dsp:sp>
    <dsp:sp modelId="{8B259B8D-6E30-1148-AB13-E738EC4158D5}">
      <dsp:nvSpPr>
        <dsp:cNvPr id="0" name=""/>
        <dsp:cNvSpPr/>
      </dsp:nvSpPr>
      <dsp:spPr>
        <a:xfrm>
          <a:off x="0" y="1376171"/>
          <a:ext cx="6263640"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72817A-C96F-814E-8F46-CD85A190E4A8}">
      <dsp:nvSpPr>
        <dsp:cNvPr id="0" name=""/>
        <dsp:cNvSpPr/>
      </dsp:nvSpPr>
      <dsp:spPr>
        <a:xfrm>
          <a:off x="0" y="1376171"/>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Proponents said it provides copyright owners with more time to monetize their works and will encourage the creation of more Canadian works.</a:t>
          </a:r>
          <a:endParaRPr lang="en-US" sz="2000" kern="1200" dirty="0"/>
        </a:p>
      </dsp:txBody>
      <dsp:txXfrm>
        <a:off x="0" y="1376171"/>
        <a:ext cx="6263640" cy="1376171"/>
      </dsp:txXfrm>
    </dsp:sp>
    <dsp:sp modelId="{FC1CAF3F-7218-1747-B36F-3F51CBDC8C47}">
      <dsp:nvSpPr>
        <dsp:cNvPr id="0" name=""/>
        <dsp:cNvSpPr/>
      </dsp:nvSpPr>
      <dsp:spPr>
        <a:xfrm>
          <a:off x="0" y="2752343"/>
          <a:ext cx="6263640"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6E8F4-5A8F-3346-8E71-93F387149652}">
      <dsp:nvSpPr>
        <dsp:cNvPr id="0" name=""/>
        <dsp:cNvSpPr/>
      </dsp:nvSpPr>
      <dsp:spPr>
        <a:xfrm>
          <a:off x="0" y="2752343"/>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a:t>User groups opposed the extension because it means a longer period of restrictions and otherwise limits public access and use.</a:t>
          </a:r>
          <a:endParaRPr lang="en-US" sz="2000" kern="1200"/>
        </a:p>
      </dsp:txBody>
      <dsp:txXfrm>
        <a:off x="0" y="2752343"/>
        <a:ext cx="6263640" cy="1376171"/>
      </dsp:txXfrm>
    </dsp:sp>
    <dsp:sp modelId="{43CE2B09-BF44-7949-9D4A-2903D5D28718}">
      <dsp:nvSpPr>
        <dsp:cNvPr id="0" name=""/>
        <dsp:cNvSpPr/>
      </dsp:nvSpPr>
      <dsp:spPr>
        <a:xfrm>
          <a:off x="0" y="4128515"/>
          <a:ext cx="626364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3C23A0-4DD4-CF4E-9339-736046E29012}">
      <dsp:nvSpPr>
        <dsp:cNvPr id="0" name=""/>
        <dsp:cNvSpPr/>
      </dsp:nvSpPr>
      <dsp:spPr>
        <a:xfrm>
          <a:off x="0" y="4128515"/>
          <a:ext cx="6263640" cy="1376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CA" sz="2000" kern="1200" dirty="0"/>
            <a:t>It will not revive copyright. The new Act came into force on January 1, 2023, and copyright that expired on December 31, 2022 (after the life of the author plus 50 years), will not be revived for another twenty years. 2043!</a:t>
          </a:r>
          <a:endParaRPr lang="en-US" sz="2000" kern="1200" dirty="0"/>
        </a:p>
      </dsp:txBody>
      <dsp:txXfrm>
        <a:off x="0" y="4128515"/>
        <a:ext cx="6263640" cy="137617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C2BC96-3731-4C8D-AF08-D4370CCE966A}">
      <dsp:nvSpPr>
        <dsp:cNvPr id="0" name=""/>
        <dsp:cNvSpPr/>
      </dsp:nvSpPr>
      <dsp:spPr>
        <a:xfrm>
          <a:off x="0" y="53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A2EE0C-10A4-49C1-90F3-AFC7E4D78019}">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2853A-535A-41DE-89DC-6CF8627575A1}">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CA" sz="2500" b="0" i="0" kern="1200"/>
            <a:t>Fair dealing/use for model training </a:t>
          </a:r>
          <a:endParaRPr lang="en-US" sz="2500" kern="1200"/>
        </a:p>
      </dsp:txBody>
      <dsp:txXfrm>
        <a:off x="1435590" y="531"/>
        <a:ext cx="9080009" cy="1242935"/>
      </dsp:txXfrm>
    </dsp:sp>
    <dsp:sp modelId="{4911B9EF-43D5-456B-9F30-D59E81CE9901}">
      <dsp:nvSpPr>
        <dsp:cNvPr id="0" name=""/>
        <dsp:cNvSpPr/>
      </dsp:nvSpPr>
      <dsp:spPr>
        <a:xfrm>
          <a:off x="0" y="1554201"/>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343DA2-76A0-4D40-8866-0F5557CC02D6}">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B7366B-AC78-4D55-9DB4-6D921F30CA0F}">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CA" sz="2500" b="0" i="0" kern="1200"/>
            <a:t>Output infringement </a:t>
          </a:r>
          <a:endParaRPr lang="en-US" sz="2500" kern="1200"/>
        </a:p>
      </dsp:txBody>
      <dsp:txXfrm>
        <a:off x="1435590" y="1554201"/>
        <a:ext cx="9080009" cy="1242935"/>
      </dsp:txXfrm>
    </dsp:sp>
    <dsp:sp modelId="{D2EBA71A-5738-417F-BBE9-8F603622798F}">
      <dsp:nvSpPr>
        <dsp:cNvPr id="0" name=""/>
        <dsp:cNvSpPr/>
      </dsp:nvSpPr>
      <dsp:spPr>
        <a:xfrm>
          <a:off x="0" y="3107870"/>
          <a:ext cx="10515600"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DAC120-61FA-47D3-B35E-D08281A90C1E}">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A47839-D249-474A-B069-0844BB7CAA8A}">
      <dsp:nvSpPr>
        <dsp:cNvPr id="0" name=""/>
        <dsp:cNvSpPr/>
      </dsp:nvSpPr>
      <dsp:spPr>
        <a:xfrm>
          <a:off x="1435590" y="3107870"/>
          <a:ext cx="4732020"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CA" sz="2500" b="0" i="0" kern="1200"/>
            <a:t>Ownership of AI-generated works</a:t>
          </a:r>
          <a:endParaRPr lang="en-US" sz="2500" kern="1200"/>
        </a:p>
      </dsp:txBody>
      <dsp:txXfrm>
        <a:off x="1435590" y="3107870"/>
        <a:ext cx="4732020" cy="1242935"/>
      </dsp:txXfrm>
    </dsp:sp>
    <dsp:sp modelId="{794E3AD4-FDBF-4203-A606-E4F4A3C9E2B3}">
      <dsp:nvSpPr>
        <dsp:cNvPr id="0" name=""/>
        <dsp:cNvSpPr/>
      </dsp:nvSpPr>
      <dsp:spPr>
        <a:xfrm>
          <a:off x="6167610" y="3107870"/>
          <a:ext cx="434798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800100">
            <a:lnSpc>
              <a:spcPct val="100000"/>
            </a:lnSpc>
            <a:spcBef>
              <a:spcPct val="0"/>
            </a:spcBef>
            <a:spcAft>
              <a:spcPct val="35000"/>
            </a:spcAft>
            <a:buNone/>
          </a:pPr>
          <a:r>
            <a:rPr lang="en-CA" sz="1800" kern="1200"/>
            <a:t>How open is the training data? </a:t>
          </a:r>
          <a:endParaRPr lang="en-US" sz="1800" kern="1200"/>
        </a:p>
        <a:p>
          <a:pPr marL="0" lvl="0" indent="0" algn="l" defTabSz="800100">
            <a:lnSpc>
              <a:spcPct val="100000"/>
            </a:lnSpc>
            <a:spcBef>
              <a:spcPct val="0"/>
            </a:spcBef>
            <a:spcAft>
              <a:spcPct val="35000"/>
            </a:spcAft>
            <a:buNone/>
          </a:pPr>
          <a:r>
            <a:rPr lang="en-CA" sz="1800" kern="1200"/>
            <a:t>How do we know if the training data is already infringing?</a:t>
          </a:r>
          <a:endParaRPr lang="en-US" sz="1800" kern="1200"/>
        </a:p>
      </dsp:txBody>
      <dsp:txXfrm>
        <a:off x="6167610" y="3107870"/>
        <a:ext cx="4347989" cy="12429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050E77-D013-4F81-8884-C8AC75E1726F}">
      <dsp:nvSpPr>
        <dsp:cNvPr id="0" name=""/>
        <dsp:cNvSpPr/>
      </dsp:nvSpPr>
      <dsp:spPr>
        <a:xfrm>
          <a:off x="1212569" y="680209"/>
          <a:ext cx="1300252" cy="13002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F947FA-5143-4CEA-902B-7855A53BED30}">
      <dsp:nvSpPr>
        <dsp:cNvPr id="0" name=""/>
        <dsp:cNvSpPr/>
      </dsp:nvSpPr>
      <dsp:spPr>
        <a:xfrm>
          <a:off x="417971" y="2429233"/>
          <a:ext cx="2889450" cy="124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a:t>Copyright protects (typically) creative Intellectual Property (IP) at the creation of the property and are limited in duration</a:t>
          </a:r>
          <a:endParaRPr lang="en-US" sz="1600" kern="1200" dirty="0"/>
        </a:p>
      </dsp:txBody>
      <dsp:txXfrm>
        <a:off x="417971" y="2429233"/>
        <a:ext cx="2889450" cy="1241894"/>
      </dsp:txXfrm>
    </dsp:sp>
    <dsp:sp modelId="{657D83C6-50CB-47A9-B824-6D1C5B2E6F43}">
      <dsp:nvSpPr>
        <dsp:cNvPr id="0" name=""/>
        <dsp:cNvSpPr/>
      </dsp:nvSpPr>
      <dsp:spPr>
        <a:xfrm>
          <a:off x="4607673" y="680209"/>
          <a:ext cx="1300252" cy="130025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159863-ECD2-46C7-8423-9C500F260E02}">
      <dsp:nvSpPr>
        <dsp:cNvPr id="0" name=""/>
        <dsp:cNvSpPr/>
      </dsp:nvSpPr>
      <dsp:spPr>
        <a:xfrm>
          <a:off x="3813074" y="2429233"/>
          <a:ext cx="2889450" cy="124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CA" sz="1600" kern="1200" dirty="0"/>
            <a:t>Patents protect (typically) scientific inventions that comprise a unique product, equipment or “manufacturing process”. Patents have to be applied for and granted</a:t>
          </a:r>
          <a:endParaRPr lang="en-US" sz="1600" kern="1200" dirty="0"/>
        </a:p>
      </dsp:txBody>
      <dsp:txXfrm>
        <a:off x="3813074" y="2429233"/>
        <a:ext cx="2889450" cy="1241894"/>
      </dsp:txXfrm>
    </dsp:sp>
    <dsp:sp modelId="{359EA8AD-7738-4180-AE9C-FF5005597A7F}">
      <dsp:nvSpPr>
        <dsp:cNvPr id="0" name=""/>
        <dsp:cNvSpPr/>
      </dsp:nvSpPr>
      <dsp:spPr>
        <a:xfrm>
          <a:off x="8002777" y="680209"/>
          <a:ext cx="1300252" cy="1300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AD3C0-C01C-464E-9285-7948EE27ACC2}">
      <dsp:nvSpPr>
        <dsp:cNvPr id="0" name=""/>
        <dsp:cNvSpPr/>
      </dsp:nvSpPr>
      <dsp:spPr>
        <a:xfrm>
          <a:off x="7208178" y="2429233"/>
          <a:ext cx="2889450" cy="124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CA" sz="1800" kern="1200" dirty="0"/>
            <a:t>Trademarks protects (typically) a mark. May be registered or not. Will. Not expire as long as the mark is in use</a:t>
          </a:r>
          <a:endParaRPr lang="en-US" sz="1800" kern="1200" dirty="0"/>
        </a:p>
      </dsp:txBody>
      <dsp:txXfrm>
        <a:off x="7208178" y="2429233"/>
        <a:ext cx="2889450" cy="124189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1T04:14:50.2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0 16383,'26'37'0,"-3"-4"0,4-16 0,-10-1 0,9-6 0,-11-3 0,11-7 0,-8 0 0,8 0 0,17 0 0,-10 0 0,12 0 0,-19 0 0,38 0 0,-37 0 0,65 0 0,-59 0 0,13 0 0,8 0 0,-33 0 0,33 0 0,-36 0 0,19 0 0,30 0 0,0 0 0,15 0 0,-9 0 0,-28 0 0,28 0 0,-40 0 0,59 0 0,-54 0 0,41 0 0,-22 0 0,-13 0 0,2 0 0,-20 0 0,0 0 0,19 0 0,0 0 0,12 0 0,-17 0 0,17 0 0,-24 0 0,21 0 0,-25 0 0,0 0 0,-2 0 0,-1 0 0,-9 0 0,21 0 0,-9 0 0,11 0 0,39 0 0,-29 0 0,28 9 0,-49-7 0,25 7 0,-32-9 0,20 0 0,-27 0 0,0 0 0,6 0 0,7 0 0,-4 0 0,13 0 0,-8 0 0,12 0 0,37 0 0,-11 0 0,15 0 0,-21 0 0,-1 0 0,13 0 0,0 0 0,0 0 0,10 0 0,0 0 0,-10 0 0,-40 0 0,21 0 0,-36 0 0,8 0 0,-12 0 0,1 0 0,11 0 0,3 0 0,0 0 0,9 0 0,-20 0 0,36 0 0,-21 0 0,24 0 0,-28 0 0,8 0 0,-8 0 0,0 7 0,-3-6 0,-11 6 0,0-7 0,18 0 0,14 0 0,4 0 0,6 0 0,21 0 0,-40 0 0,26 0 0,-49 0 0,0 0 0,11 0 0,19 0 0,-11 0 0,8 0 0,-27 0 0,0 0 0,6 0 0,-5 0 0,17 0 0,-16 0 0,10 0 0,-13 0 0,1 0 0,6 0 0,24 0 0,-17 0 0,14 0 0,-27 0 0,0 0 0,6 0 0,-5 0 0,17 0 0,-15 0 0,8 0 0,-11 0 0,-1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1T04:15:45.68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11 16383,'71'0'0,"11"0"0,-49 0 0,10 0 0,-17 0 0,3 0 0,0 7 0,8-6 0,-8 6 0,0-7 0,-2 0 0,-13 0 0,1 0 0,18 0 0,-3 0 0,17 0 0,-18 0 0,9 0 0,7 0 0,0 0 0,0 0 0,-7 0 0,8 0 0,-2 0 0,13 0 0,-17 0 0,-11 0 0,26 0 0,-6 0 0,1 0 0,4 0 0,12 0 0,-16 0 0,45 0 0,-13 0 0,1 0 0,-1 0 0,-8 0 0,-30 0 0,30-12 0,-41 10 0,37-10 0,-48 12 0,20 0 0,-27 0 0,0 0 0,6 0 0,7 0 0,-4 0 0,2 0 0,-11 0 0,0 0 0,6 0 0,-5 0 0,17 0 0,-16 0 0,10 0 0,-13 0 0,1 0 0,11 0 0,20 0 0,-2 9 0,13-7 0,-16 7 0,-10 9 0,24-2 0,-31 5 0,18-9 0,-15-12 0,-10 0 0,37 0 0,-21 0 0,24 0 0,-28 0 0,9 0 0,29 0 0,-29 0 0,38 0 0,-47 0 0,11 0 0,0 0 0,-10 0 0,7 9 0,-19-7 0,8 7 0,0-9 0,-8 0 0,8 0 0,-11 0 0,-1 0 0,8 0 0,-6 0 0,17 0 0,-4 0 0,0 0 0,-3 0 0,-11 0 0,-1 0 0,19 0 0,-14 0 0,14 0 0,-18 0 0,-1 0 0,12 0 0,20 0 0,15 11 0,0-8 0,-4 18 0,21-19 0,-28 7 0,28 0 0,-21-7 0,-12 16 0,12-16 0,-17 7 0,-11-9 0,9 0 0,-21 0 0,21 0 0,-21 0 0,10 0 0,-13 0 0,1 0 0,11 0 0,-8 0 0,8 0 0,-11 0 0,-1 0 0,13 0 0,-10 0 0,21 0 0,-21 0 0,10 0 0,-13 0 0,1 0 0,6 0 0,-4 0 0,32 0 0,-28 0 0,22 0 0,-28 0 0,-1 0 0,35 0 0,-14 0 0,17 0 0,-26 0 0,-11 0 0,0 0 0,27 0 0,-8 0 0,11 0 0,-7 0 0,-21 0 0,37-11 0,-32 8 0,20-8 0,-27 11 0,0 0 0,6 0 0,-5 0 0,34-12 0,-17 9 0,12-15 0,-19 17 0,-11-6 0,49 7 0,-26-9 0,29 7 0,-41-7 0,-11 9 0,0 0 0,11 0 0,-8 0 0,8 0 0,0 0 0,3-18 0,0 13 0,25-13 0,-32 18 0,20 0 0,-27 0 0,11 0 0,20 0 0,-2 0 0,2 0 0,-9 0 0,-19-6 0,8 4 0,0-4 0,3 6 0,0 0 0,-3 0 0,-11 0 0,0 0 0,17-9 0,-12 6 0,12-6 0,-17 9 0,0 0 0,6 0 0,-5 0 0,17 0 0,-15 0 0,8 0 0,-11 0 0,-1 0 0,8 0 0,-6 0 0,17 0 0,-16 0 0,9 0 0,1 0 0,-10 0 0,21 0 0,7 0 0,16 0 0,0-1 0,3 2 0,26 22 0,-28-21 0,1 2 0,-12 15 0,-3-1 0,18-15 0,29 11 0,-34-2 0,16-9 0,-16 8 0,-16-11 0,-18 0 0,-1 0 0,-9 0 0,9 0 0,-11 0 0,0 0 0,0 7 0,-1-6 0,1 6 0,0-7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1T04:15:55.53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0 162 16383,'62'0'0,"-10"-6"0,-2-2 0,-12 5 0,40-11 0,-21 14 0,4-12 0,-11 9 0,4-8 0,-9 11 0,0 0 0,12-9 0,-28 7 0,-3-7 0,-11 9 0,11 0 0,-9 0 0,21 0 0,-9 0 0,12-9 0,37 7 0,-28-7 0,28 9 0,-21 0 0,4-12 0,-12 9 0,5-8 0,-36 11 0,20 0 0,-21 0 0,9 0 0,-11 0 0,11 0 0,67 0 0,-47 0 0,10 0 0,6 0 0,35 0 0,-8 0 0,-2 0 0,-1 0 0,4 0 0,-28 0 0,1 0 0,36 0 0,-44 0 0,9 0 0,-50 0 0,1 0 0,34 0 0,-14 0 0,28 0 0,-10-8 0,-1-1 0,4 5 0,3-4 0,4 0 0,-8 7 0,-2 2 0,37-1 0,-6 0 0,5 0 0,-19 0 0,-3 0 0,-7 0 0,1 0 0,12 0 0,-4 0 0,-3 0 0,17 0 0,-26 0 0,-28 0 0,-3 0 0,-11 0 0,-1 0 0,7 0 0,-4 0 0,16 0 0,-16 0 0,9 0 0,-11 0 0,0 0 0,6 0 0,23 0 0,-4 0 0,33 0 0,-28 0 0,49 0 0,-44 0 0,45 0 0,-13 0 0,1 0 0,-23 0 0,0 0 0,23 0 0,-1 0 0,-25 0 0,0 0 0,-24 0 0,21 0 0,-25 0 0,28 0 0,-24 0 0,10 0 0,-29 0 0,1 0 0,6 0 0,-4 0 0,32 0 0,-27 0 0,32 0 0,-25 0 0,28 0 0,-24 0 0,21 0 0,-37 0 0,9 0 0,1 0 0,18 0 0,16 0 0,-11 0 0,9 0 0,0 0 0,-14 0 0,48 0 0,-67 0 0,-11 0 0,0 0 0,27 0 0,-9 0 0,13 0 0,-9 0 0,9 0 0,-2 9 0,2-7 0,-9 7 0,-19-9 0,36 23 0,-32-17 0,20 17 0,-27-23 0,11 18 0,3-14 0,28 26 0,-24-28 0,38 21 0,-38-20 0,40 9 0,-28-12 0,0 0 0,-19 0 0,-11 0 0,27 11 0,-20-8 0,21 8 0,-29-11 0,13 9 0,-10-6 0,9 6 0,1-9 0,-10 6 0,9-4 0,0 4 0,-6 12 0,7-13 0,-10 13 0,26-18 0,-21 0 0,20 0 0,-27 0 0,11 9 0,-8-7 0,36 7 0,-21-9 0,12 0 0,-19 0 0,-11 0 0,0 0 0,11 0 0,-8 0 0,8 0 0,-11 0 0,11 0 0,3 9 0,11-7 0,-11 7 0,-3-9 0,-11 0 0,0 0 0,6 0 0,-5 0 0,17 0 0,-4 0 0,0 0 0,-3 0 0,-11 0 0,0 0 0,27 0 0,-8 0 0,11 0 0,-19 0 0,-11 0 0,0 0 0,17 0 0,-10-18 0,11 14 0,-16-14 0,10 9 0,2 7 0,11-7 0,-17 9 0,-5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1T04:15:59.4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5 16383,'57'0'0,"-1"0"0,2 0 0,0 0 0,-8 0 0,4 0 0,34 0 0,2 0 0,-32 0 0,2 0 0,17 0 0,9 0 0,-7 0 0,-9 0 0,0 0 0,-2 0 0,6 0 0,-6 0 0,-1 0 0,-2 0 0,13 0 0,-4 0 0,13 0 0,8 0 0,-50 0 0,49 0 0,-44 0 0,28 0 0,-49 0 0,26 11 0,-22-8 0,24 8 0,21-11 0,-12 0 0,16 0 0,13 0 0,-29 0 0,33 0 0,-21 0 0,-17 0 0,12 0 0,9 0 0,1 0 0,16 0 0,-22 0 0,0 0 0,-27 0 0,20 0 0,-20 0 0,11 0 0,-4 0 0,-17 0 0,38 0 0,-28 0 0,29 0 0,-1 0 0,-28 0 0,46 0 0,-35 0 0,2 0 0,-18 0 0,-7 0 0,-20 0 0,36 0 0,-21 0 0,40 0 0,-12 0 0,0 0 0,-4 0 0,-28 0 0,-3 0 0,17 0 0,-22 0 0,22 0 0,-17 0 0,-8 0 0,8 0 0,16 0 0,-9 0 0,24 0 0,-28 0 0,47 0 0,-21 0 0,27 0 0,13 0 0,-8 0 0,-10 0 0,-2 0 0,-8 0 0,-29 0 0,26 0 0,-49 0 0,0 0 0,34 0 0,-26 0 0,38 0 0,-44 0 0,21 0 0,-9 0 0,0 0 0,-3 0 0,-11 0 0,0 0 0,6 0 0,-5 0 0,17 0 0,-16 0 0,10 0 0,-13 0 0,1 0 0,6-6 0,-4 4 0,15-4 0,-14 6 0,8-7 0,-11 5 0,0-4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6ED160-5608-DC4F-9FC3-DAA4C6C1BF23}" type="datetimeFigureOut">
              <a:rPr lang="en-US" smtClean="0"/>
              <a:t>3/12/24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24362-4870-1340-BB53-64ED878A1064}" type="slidenum">
              <a:rPr lang="en-US" smtClean="0"/>
              <a:t>‹#›</a:t>
            </a:fld>
            <a:endParaRPr lang="en-US"/>
          </a:p>
        </p:txBody>
      </p:sp>
    </p:spTree>
    <p:extLst>
      <p:ext uri="{BB962C8B-B14F-4D97-AF65-F5344CB8AC3E}">
        <p14:creationId xmlns:p14="http://schemas.microsoft.com/office/powerpoint/2010/main" val="1697739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abusen.co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wipo.int/treaties/en/ip/berne/summary_berne.html#_ftn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locks%20the%20country%20into%20our%20existing%20regime,%20leaving%20us%20with%20the%20failed%20US%20notice-and-takedown%20system%20as%20our%20only%20alternative"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ic.gc.ca/eic/site/cipointernet-internetopic.nsf/eng/wr03719.html"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qz.com/wendys-surge-pricing-burgers-1851288741" TargetMode="External"/><Relationship Id="rId7" Type="http://schemas.openxmlformats.org/officeDocument/2006/relationships/hyperlink" Target="https://www.today.com/food/restaurants/wendys-surge-pricing-rcna140601"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foxbusiness.com/media/wendys-roll-uber-style-surge-pricing-menu-prices-fluctuating-based-demand.amp" TargetMode="External"/><Relationship Id="rId5" Type="http://schemas.openxmlformats.org/officeDocument/2006/relationships/hyperlink" Target="https://qz.com/burger-chain-wendys-looking-to-test-surge-pricing-at-re-1851289902" TargetMode="External"/><Relationship Id="rId4" Type="http://schemas.openxmlformats.org/officeDocument/2006/relationships/hyperlink" Target="https://www.nrn.com/quick-service/wendy-s-expects-test-dynamic-pricing-and-daypart-offers-2025"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ic.gc.ca/app/opic-cipo/cpyrghts/dtls.do?fileNum=1188619&amp;type=1&amp;lang=en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twitter.com/Bencouvy/status/1762709047038349688" TargetMode="External"/><Relationship Id="rId13" Type="http://schemas.openxmlformats.org/officeDocument/2006/relationships/hyperlink" Target="https://twitter.com/massmandato/status/1762887423405498374" TargetMode="External"/><Relationship Id="rId3" Type="http://schemas.openxmlformats.org/officeDocument/2006/relationships/hyperlink" Target="https://www.thecut.com/article/willy-wonka-experience-glasgow-fyre-fest.html" TargetMode="External"/><Relationship Id="rId7" Type="http://schemas.openxmlformats.org/officeDocument/2006/relationships/hyperlink" Target="https://www.bbc.com/news/articles/czrlr3dw2x3o" TargetMode="External"/><Relationship Id="rId12" Type="http://schemas.openxmlformats.org/officeDocument/2006/relationships/hyperlink" Target="https://www.vulture.com/article/kate-middleton-disappearance-meme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independent.co.uk/news/uk/home-news/willy-wonka-experience-glasgow-chocolate-b2503564.html" TargetMode="External"/><Relationship Id="rId11" Type="http://schemas.openxmlformats.org/officeDocument/2006/relationships/hyperlink" Target="https://twitter.com/Jimllpaintit/status/1762875496780509525" TargetMode="External"/><Relationship Id="rId5" Type="http://schemas.openxmlformats.org/officeDocument/2006/relationships/hyperlink" Target="https://houseofilluminati.com/" TargetMode="External"/><Relationship Id="rId10" Type="http://schemas.openxmlformats.org/officeDocument/2006/relationships/hyperlink" Target="https://twitter.com/RufusTSuperfly/status/1762567791968722999" TargetMode="External"/><Relationship Id="rId4" Type="http://schemas.openxmlformats.org/officeDocument/2006/relationships/hyperlink" Target="https://twitter.com/f0X_j3n/status/1762851003588583680" TargetMode="External"/><Relationship Id="rId9" Type="http://schemas.openxmlformats.org/officeDocument/2006/relationships/hyperlink" Target="https://twitter.com/PeterTwinklage/status/1762591660905517393" TargetMode="External"/><Relationship Id="rId14" Type="http://schemas.openxmlformats.org/officeDocument/2006/relationships/hyperlink" Target="https://twitter.com/rebexxxxa/status/1762877441788293328"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eff.org/files/2018/06/13/article13letter.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1</a:t>
            </a:fld>
            <a:endParaRPr lang="en-US"/>
          </a:p>
        </p:txBody>
      </p:sp>
    </p:spTree>
    <p:extLst>
      <p:ext uri="{BB962C8B-B14F-4D97-AF65-F5344CB8AC3E}">
        <p14:creationId xmlns:p14="http://schemas.microsoft.com/office/powerpoint/2010/main" val="3521283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12</a:t>
            </a:fld>
            <a:endParaRPr lang="en-US"/>
          </a:p>
        </p:txBody>
      </p:sp>
    </p:spTree>
    <p:extLst>
      <p:ext uri="{BB962C8B-B14F-4D97-AF65-F5344CB8AC3E}">
        <p14:creationId xmlns:p14="http://schemas.microsoft.com/office/powerpoint/2010/main" val="2507771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13</a:t>
            </a:fld>
            <a:endParaRPr lang="en-US"/>
          </a:p>
        </p:txBody>
      </p:sp>
    </p:spTree>
    <p:extLst>
      <p:ext uri="{BB962C8B-B14F-4D97-AF65-F5344CB8AC3E}">
        <p14:creationId xmlns:p14="http://schemas.microsoft.com/office/powerpoint/2010/main" val="289985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hlinkClick r:id="rId3"/>
              </a:rPr>
              <a:t>http://shabusen.com/</a:t>
            </a:r>
            <a:endParaRPr lang="en-US" dirty="0"/>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14</a:t>
            </a:fld>
            <a:endParaRPr lang="en-US"/>
          </a:p>
        </p:txBody>
      </p:sp>
    </p:spTree>
    <p:extLst>
      <p:ext uri="{BB962C8B-B14F-4D97-AF65-F5344CB8AC3E}">
        <p14:creationId xmlns:p14="http://schemas.microsoft.com/office/powerpoint/2010/main" val="426917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15</a:t>
            </a:fld>
            <a:endParaRPr lang="en-US"/>
          </a:p>
        </p:txBody>
      </p:sp>
    </p:spTree>
    <p:extLst>
      <p:ext uri="{BB962C8B-B14F-4D97-AF65-F5344CB8AC3E}">
        <p14:creationId xmlns:p14="http://schemas.microsoft.com/office/powerpoint/2010/main" val="2591356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who had held the copyright. Printers were de facto publishers and authors typically sold their books outright to pub/printer</a:t>
            </a:r>
          </a:p>
          <a:p>
            <a:endParaRPr lang="en-CA" dirty="0"/>
          </a:p>
          <a:p>
            <a:r>
              <a:rPr lang="en-CA" dirty="0"/>
              <a:t>Authors rights were incidental to the main goal of creating a better educated public. Interestingly eventually this statue came to protect the authors more than advancing the goal of reaching far and wide to better educate people.</a:t>
            </a:r>
          </a:p>
        </p:txBody>
      </p:sp>
      <p:sp>
        <p:nvSpPr>
          <p:cNvPr id="4" name="Slide Number Placeholder 3"/>
          <p:cNvSpPr>
            <a:spLocks noGrp="1"/>
          </p:cNvSpPr>
          <p:nvPr>
            <p:ph type="sldNum" sz="quarter" idx="5"/>
          </p:nvPr>
        </p:nvSpPr>
        <p:spPr/>
        <p:txBody>
          <a:bodyPr/>
          <a:lstStyle/>
          <a:p>
            <a:fld id="{0C924362-4870-1340-BB53-64ED878A1064}" type="slidenum">
              <a:rPr lang="en-US" smtClean="0"/>
              <a:t>16</a:t>
            </a:fld>
            <a:endParaRPr lang="en-US"/>
          </a:p>
        </p:txBody>
      </p:sp>
    </p:spTree>
    <p:extLst>
      <p:ext uri="{BB962C8B-B14F-4D97-AF65-F5344CB8AC3E}">
        <p14:creationId xmlns:p14="http://schemas.microsoft.com/office/powerpoint/2010/main" val="897985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Action could only be taken for books that had been registered at the Stationers’ Company.</a:t>
            </a:r>
          </a:p>
          <a:p>
            <a:r>
              <a:rPr lang="en-CA" dirty="0"/>
              <a:t>Note who was paid</a:t>
            </a:r>
          </a:p>
          <a:p>
            <a:r>
              <a:rPr lang="en-CA" dirty="0"/>
              <a:t>Any illegal copy was destroyed and the fine was huge.</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formal requirements of registration enabled users to locate the owners of copyrighted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requirement for copies of published books to be deposited in university libraries ensured that there was public access to copyrighted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It is a copy - even for the author. The author owns the original work. It is the reproduction or copying of the work that is in question.</a:t>
            </a:r>
          </a:p>
          <a:p>
            <a:endParaRPr lang="en-CA" dirty="0"/>
          </a:p>
        </p:txBody>
      </p:sp>
      <p:sp>
        <p:nvSpPr>
          <p:cNvPr id="4" name="Slide Number Placeholder 3"/>
          <p:cNvSpPr>
            <a:spLocks noGrp="1"/>
          </p:cNvSpPr>
          <p:nvPr>
            <p:ph type="sldNum" sz="quarter" idx="5"/>
          </p:nvPr>
        </p:nvSpPr>
        <p:spPr/>
        <p:txBody>
          <a:bodyPr/>
          <a:lstStyle/>
          <a:p>
            <a:fld id="{0C924362-4870-1340-BB53-64ED878A1064}" type="slidenum">
              <a:rPr lang="en-US" smtClean="0"/>
              <a:t>17</a:t>
            </a:fld>
            <a:endParaRPr lang="en-US"/>
          </a:p>
        </p:txBody>
      </p:sp>
    </p:spTree>
    <p:extLst>
      <p:ext uri="{BB962C8B-B14F-4D97-AF65-F5344CB8AC3E}">
        <p14:creationId xmlns:p14="http://schemas.microsoft.com/office/powerpoint/2010/main" val="4145790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The Berne Convention, concluded in 1886, was revised at Paris in 1896 and at Berlin in 1908, completed at Berne in 1914, revised at Rome in 1928, at Brussels in 1948, at Stockholm in 1967 and at Paris in 1971, and was amended in 1979.</a:t>
            </a:r>
          </a:p>
          <a:p>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Protect every production in the literary, scientific and artistic domain, </a:t>
            </a:r>
            <a:r>
              <a:rPr lang="en-CA" sz="1200" b="1" kern="1200" dirty="0">
                <a:solidFill>
                  <a:schemeClr val="tx1"/>
                </a:solidFill>
                <a:effectLst/>
                <a:latin typeface="+mn-lt"/>
                <a:ea typeface="+mn-ea"/>
                <a:cs typeface="+mn-cs"/>
              </a:rPr>
              <a:t>whatever the mode or form of its expression</a:t>
            </a:r>
            <a:r>
              <a:rPr lang="en-CA" b="1" dirty="0">
                <a:effectLst/>
              </a:rPr>
              <a:t> </a:t>
            </a:r>
            <a:endParaRPr lang="en-CA" sz="1200" b="1" kern="1200" dirty="0">
              <a:solidFill>
                <a:schemeClr val="tx1"/>
              </a:solidFill>
              <a:effectLst/>
              <a:latin typeface="+mn-lt"/>
              <a:ea typeface="+mn-ea"/>
              <a:cs typeface="+mn-cs"/>
            </a:endParaRPr>
          </a:p>
          <a:p>
            <a:pPr lvl="2"/>
            <a:r>
              <a:rPr lang="en-CA" sz="1200" b="1" kern="1200" dirty="0">
                <a:solidFill>
                  <a:schemeClr val="tx1"/>
                </a:solidFill>
                <a:effectLst/>
                <a:latin typeface="+mn-lt"/>
                <a:ea typeface="+mn-ea"/>
                <a:cs typeface="+mn-cs"/>
              </a:rPr>
              <a:t>the right to translate</a:t>
            </a:r>
            <a:r>
              <a:rPr lang="en-CA" sz="1200" kern="1200" dirty="0">
                <a:solidFill>
                  <a:schemeClr val="tx1"/>
                </a:solidFill>
                <a:effectLst/>
                <a:latin typeface="+mn-lt"/>
                <a:ea typeface="+mn-ea"/>
                <a:cs typeface="+mn-cs"/>
              </a:rPr>
              <a:t>,</a:t>
            </a:r>
            <a:endParaRPr lang="en-CA" sz="1100" kern="1200" dirty="0">
              <a:solidFill>
                <a:schemeClr val="tx1"/>
              </a:solidFill>
              <a:effectLst/>
              <a:latin typeface="+mn-lt"/>
              <a:ea typeface="+mn-ea"/>
              <a:cs typeface="+mn-cs"/>
            </a:endParaRPr>
          </a:p>
          <a:p>
            <a:pPr lvl="2"/>
            <a:r>
              <a:rPr lang="en-CA" sz="1200" b="1" kern="1200" dirty="0">
                <a:solidFill>
                  <a:schemeClr val="tx1"/>
                </a:solidFill>
                <a:effectLst/>
                <a:latin typeface="+mn-lt"/>
                <a:ea typeface="+mn-ea"/>
                <a:cs typeface="+mn-cs"/>
              </a:rPr>
              <a:t>the right to make adaptations and arrangements</a:t>
            </a:r>
            <a:r>
              <a:rPr lang="en-CA" sz="1200" kern="1200" dirty="0">
                <a:solidFill>
                  <a:schemeClr val="tx1"/>
                </a:solidFill>
                <a:effectLst/>
                <a:latin typeface="+mn-lt"/>
                <a:ea typeface="+mn-ea"/>
                <a:cs typeface="+mn-cs"/>
              </a:rPr>
              <a:t> of the work,</a:t>
            </a:r>
            <a:endParaRPr lang="en-CA" sz="1100" kern="1200" dirty="0">
              <a:solidFill>
                <a:schemeClr val="tx1"/>
              </a:solidFill>
              <a:effectLst/>
              <a:latin typeface="+mn-lt"/>
              <a:ea typeface="+mn-ea"/>
              <a:cs typeface="+mn-cs"/>
            </a:endParaRPr>
          </a:p>
          <a:p>
            <a:r>
              <a:rPr lang="en-CA" sz="1400" b="1" kern="1200" dirty="0">
                <a:solidFill>
                  <a:schemeClr val="tx1"/>
                </a:solidFill>
                <a:effectLst/>
                <a:latin typeface="+mn-lt"/>
                <a:ea typeface="+mn-ea"/>
                <a:cs typeface="+mn-cs"/>
              </a:rPr>
              <a:t>	the right to perform in public</a:t>
            </a:r>
            <a:r>
              <a:rPr lang="en-CA" sz="14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the right to recite</a:t>
            </a:r>
            <a:r>
              <a:rPr lang="en-CA" sz="1200" kern="1200" dirty="0">
                <a:solidFill>
                  <a:schemeClr val="tx1"/>
                </a:solidFill>
                <a:effectLst/>
                <a:latin typeface="+mn-lt"/>
                <a:ea typeface="+mn-ea"/>
                <a:cs typeface="+mn-cs"/>
              </a:rPr>
              <a:t> literary works in </a:t>
            </a:r>
            <a:r>
              <a:rPr lang="en-CA" sz="1200" b="1" kern="1200" dirty="0">
                <a:solidFill>
                  <a:schemeClr val="tx1"/>
                </a:solidFill>
                <a:effectLst/>
                <a:latin typeface="+mn-lt"/>
                <a:ea typeface="+mn-ea"/>
                <a:cs typeface="+mn-cs"/>
              </a:rPr>
              <a:t>public</a:t>
            </a:r>
            <a:r>
              <a:rPr lang="en-CA" sz="1400" dirty="0">
                <a:effectLs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the right to communicate to the public</a:t>
            </a:r>
            <a:r>
              <a:rPr lang="en-CA" sz="1200" kern="1200" dirty="0">
                <a:solidFill>
                  <a:schemeClr val="tx1"/>
                </a:solidFill>
                <a:effectLst/>
                <a:latin typeface="+mn-lt"/>
                <a:ea typeface="+mn-ea"/>
                <a:cs typeface="+mn-cs"/>
              </a:rPr>
              <a:t> the performance of such works,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the right to broadcast</a:t>
            </a:r>
            <a:r>
              <a:rPr lang="en-CA" sz="1200" kern="1200" dirty="0">
                <a:solidFill>
                  <a:schemeClr val="tx1"/>
                </a:solidFill>
                <a:effectLst/>
                <a:latin typeface="+mn-lt"/>
                <a:ea typeface="+mn-ea"/>
                <a:cs typeface="+mn-cs"/>
              </a:rPr>
              <a:t> (with the possibility that a Contracting State may provide for a mere right to equitable remuneration instead of a right of authorization),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the right to make reproductions</a:t>
            </a:r>
            <a:r>
              <a:rPr lang="en-CA" sz="1200" kern="1200" dirty="0">
                <a:solidFill>
                  <a:schemeClr val="tx1"/>
                </a:solidFill>
                <a:effectLst/>
                <a:latin typeface="+mn-lt"/>
                <a:ea typeface="+mn-ea"/>
                <a:cs typeface="+mn-cs"/>
              </a:rPr>
              <a:t> in any manner or form (with the possibility that a Contracting State may permit, in certain special cases, reproduction without authorization, provided that the reproduction does not conflict with the normal exploitation of the work and does not unreasonably prejudice the legitimate interests of the author; and the possibility that a Contracting State may provide, in the case of sound recordings of musical works, for a right to equitable remuneration),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the right to use the work as a basis for an audiovisual work</a:t>
            </a:r>
            <a:r>
              <a:rPr lang="en-CA" sz="1200" kern="1200" dirty="0">
                <a:solidFill>
                  <a:schemeClr val="tx1"/>
                </a:solidFill>
                <a:effectLst/>
                <a:latin typeface="+mn-lt"/>
                <a:ea typeface="+mn-ea"/>
                <a:cs typeface="+mn-cs"/>
              </a:rPr>
              <a:t>, and the right to reproduce, distribute, perform in public or communicate to the public that audiovisual work </a:t>
            </a:r>
            <a:r>
              <a:rPr lang="en-CA" sz="1200" u="none" strike="noStrike" kern="1200" dirty="0">
                <a:solidFill>
                  <a:schemeClr val="tx1"/>
                </a:solidFill>
                <a:effectLst/>
                <a:latin typeface="+mn-lt"/>
                <a:ea typeface="+mn-ea"/>
                <a:cs typeface="+mn-cs"/>
                <a:hlinkClick r:id="rId3"/>
              </a:rPr>
              <a:t>[4]</a:t>
            </a:r>
            <a:r>
              <a:rPr lang="en-CA"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Duration: As to the </a:t>
            </a:r>
            <a:r>
              <a:rPr lang="en-CA" sz="1200" b="1" kern="1200" dirty="0">
                <a:solidFill>
                  <a:schemeClr val="tx1"/>
                </a:solidFill>
                <a:effectLst/>
                <a:latin typeface="+mn-lt"/>
                <a:ea typeface="+mn-ea"/>
                <a:cs typeface="+mn-cs"/>
              </a:rPr>
              <a:t>duration</a:t>
            </a:r>
            <a:r>
              <a:rPr lang="en-CA" sz="1200" kern="1200" dirty="0">
                <a:solidFill>
                  <a:schemeClr val="tx1"/>
                </a:solidFill>
                <a:effectLst/>
                <a:latin typeface="+mn-lt"/>
                <a:ea typeface="+mn-ea"/>
                <a:cs typeface="+mn-cs"/>
              </a:rPr>
              <a:t> of protection, the general rule is that protection must be granted until the expiration of the 50th year after the author's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CA"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C924362-4870-1340-BB53-64ED878A1064}" type="slidenum">
              <a:rPr lang="en-US" smtClean="0"/>
              <a:t>18</a:t>
            </a:fld>
            <a:endParaRPr lang="en-US"/>
          </a:p>
        </p:txBody>
      </p:sp>
    </p:spTree>
    <p:extLst>
      <p:ext uri="{BB962C8B-B14F-4D97-AF65-F5344CB8AC3E}">
        <p14:creationId xmlns:p14="http://schemas.microsoft.com/office/powerpoint/2010/main" val="787839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Berne Convention and the USMCA : https://</a:t>
            </a:r>
            <a:r>
              <a:rPr lang="en-US" dirty="0" err="1"/>
              <a:t>currentthoughtsontrade.com</a:t>
            </a:r>
            <a:r>
              <a:rPr lang="en-US" dirty="0"/>
              <a:t>/wp-content/uploads/2019/11/USMCA-Side-by-Side-Chapter-20-Intellectual-Property-Rights.pdf</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hlinkClick r:id="rId3"/>
              </a:rPr>
              <a:t>What is </a:t>
            </a:r>
            <a:r>
              <a:rPr lang="en-CA" sz="1200" dirty="0">
                <a:hlinkClick r:id="rId4"/>
              </a:rPr>
              <a:t>Copyright</a:t>
            </a:r>
            <a:r>
              <a:rPr lang="en-CA" sz="1200" dirty="0">
                <a:hlinkClick r:id="rId3"/>
              </a:rPr>
              <a:t>? (Canada)</a:t>
            </a:r>
            <a:endParaRPr lang="en-CA" sz="1200" dirty="0"/>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19</a:t>
            </a:fld>
            <a:endParaRPr lang="en-US"/>
          </a:p>
        </p:txBody>
      </p:sp>
    </p:spTree>
    <p:extLst>
      <p:ext uri="{BB962C8B-B14F-4D97-AF65-F5344CB8AC3E}">
        <p14:creationId xmlns:p14="http://schemas.microsoft.com/office/powerpoint/2010/main" val="963781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Tweets by William Gibson on copyright</a:t>
            </a:r>
          </a:p>
          <a:p>
            <a:r>
              <a:rPr lang="en-US" dirty="0"/>
              <a:t>https://</a:t>
            </a:r>
            <a:r>
              <a:rPr lang="en-US" dirty="0" err="1"/>
              <a:t>twitter.com</a:t>
            </a:r>
            <a:r>
              <a:rPr lang="en-US" dirty="0"/>
              <a:t>/</a:t>
            </a:r>
            <a:r>
              <a:rPr lang="en-US" dirty="0" err="1"/>
              <a:t>GreatDismal</a:t>
            </a:r>
            <a:r>
              <a:rPr lang="en-US" dirty="0"/>
              <a:t>/status/1369015598294781952</a:t>
            </a:r>
          </a:p>
        </p:txBody>
      </p:sp>
      <p:sp>
        <p:nvSpPr>
          <p:cNvPr id="4" name="Slide Number Placeholder 3"/>
          <p:cNvSpPr>
            <a:spLocks noGrp="1"/>
          </p:cNvSpPr>
          <p:nvPr>
            <p:ph type="sldNum" sz="quarter" idx="5"/>
          </p:nvPr>
        </p:nvSpPr>
        <p:spPr/>
        <p:txBody>
          <a:bodyPr/>
          <a:lstStyle/>
          <a:p>
            <a:fld id="{0C924362-4870-1340-BB53-64ED878A1064}" type="slidenum">
              <a:rPr lang="en-US" smtClean="0"/>
              <a:t>20</a:t>
            </a:fld>
            <a:endParaRPr lang="en-US"/>
          </a:p>
        </p:txBody>
      </p:sp>
    </p:spTree>
    <p:extLst>
      <p:ext uri="{BB962C8B-B14F-4D97-AF65-F5344CB8AC3E}">
        <p14:creationId xmlns:p14="http://schemas.microsoft.com/office/powerpoint/2010/main" val="897436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new Act came into force on January 1, 2023, and the copyright expired on December 31, 2022 (after the life of the author plus 50 years), such copyright expired and is not revived for another twenty years. On the other hand, if the copyright would have expired on December 31, 2023, such copyright continues for another twenty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spc="-1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US" dirty="0"/>
              <a:t>Writers are not huge money makers. This allows their heirs to benefit</a:t>
            </a:r>
          </a:p>
          <a:p>
            <a:r>
              <a:rPr lang="en-US" dirty="0"/>
              <a:t>Walt Disney’s work came into the public domain in Canada in 2017</a:t>
            </a:r>
          </a:p>
          <a:p>
            <a:r>
              <a:rPr lang="en-US" dirty="0"/>
              <a:t>Martin Luther King’s speech came into the public domain in Canada</a:t>
            </a:r>
          </a:p>
          <a:p>
            <a:endParaRPr lang="en-US" dirty="0"/>
          </a:p>
          <a:p>
            <a:r>
              <a:rPr lang="en-US" dirty="0"/>
              <a:t>A guide for Fair Use and Fair Dealing in Social Media: https://</a:t>
            </a:r>
            <a:r>
              <a:rPr lang="en-US" dirty="0" err="1"/>
              <a:t>www.legalzoom.com</a:t>
            </a:r>
            <a:r>
              <a:rPr lang="en-US" dirty="0"/>
              <a:t>/articles/fair-use-and-fair-dealing-in-social-media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21</a:t>
            </a:fld>
            <a:endParaRPr lang="en-US"/>
          </a:p>
        </p:txBody>
      </p:sp>
    </p:spTree>
    <p:extLst>
      <p:ext uri="{BB962C8B-B14F-4D97-AF65-F5344CB8AC3E}">
        <p14:creationId xmlns:p14="http://schemas.microsoft.com/office/powerpoint/2010/main" val="12642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2</a:t>
            </a:fld>
            <a:endParaRPr lang="en-US"/>
          </a:p>
        </p:txBody>
      </p:sp>
    </p:spTree>
    <p:extLst>
      <p:ext uri="{BB962C8B-B14F-4D97-AF65-F5344CB8AC3E}">
        <p14:creationId xmlns:p14="http://schemas.microsoft.com/office/powerpoint/2010/main" val="2880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ea typeface="Calibri" panose="020F0502020204030204" pitchFamily="34" charset="0"/>
                <a:cs typeface="Times New Roman" panose="02020603050405020304" pitchFamily="18" charset="0"/>
              </a:rPr>
              <a:t>Ideas are not copyrightable</a:t>
            </a: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22</a:t>
            </a:fld>
            <a:endParaRPr lang="en-US"/>
          </a:p>
        </p:txBody>
      </p:sp>
    </p:spTree>
    <p:extLst>
      <p:ext uri="{BB962C8B-B14F-4D97-AF65-F5344CB8AC3E}">
        <p14:creationId xmlns:p14="http://schemas.microsoft.com/office/powerpoint/2010/main" val="3110067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fair dealing’ provides a statutory exception to copyright infringement. It applies to specific purposes under which a user may use portions of an original work without infringing upon copyright. Those purposes include: private study, research, criticism, education, news reporting, review, satire, and parody.</a:t>
            </a: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23</a:t>
            </a:fld>
            <a:endParaRPr lang="en-US"/>
          </a:p>
        </p:txBody>
      </p:sp>
    </p:spTree>
    <p:extLst>
      <p:ext uri="{BB962C8B-B14F-4D97-AF65-F5344CB8AC3E}">
        <p14:creationId xmlns:p14="http://schemas.microsoft.com/office/powerpoint/2010/main" val="2440403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CA" b="1" i="0" dirty="0">
                <a:solidFill>
                  <a:srgbClr val="414042"/>
                </a:solidFill>
                <a:effectLst/>
                <a:latin typeface="inherit"/>
              </a:rPr>
              <a:t>Non-commercial user-generated content</a:t>
            </a:r>
            <a:r>
              <a:rPr lang="en-CA" b="0" i="0" dirty="0">
                <a:solidFill>
                  <a:srgbClr val="414042"/>
                </a:solidFill>
                <a:effectLst/>
                <a:latin typeface="Arial" panose="020B0604020202020204" pitchFamily="34" charset="0"/>
              </a:rPr>
              <a:t>: This exception, sometimes called the </a:t>
            </a:r>
            <a:r>
              <a:rPr lang="en-CA" b="0" i="1" dirty="0">
                <a:solidFill>
                  <a:srgbClr val="414042"/>
                </a:solidFill>
                <a:effectLst/>
                <a:latin typeface="inherit"/>
              </a:rPr>
              <a:t>mash-up</a:t>
            </a:r>
            <a:r>
              <a:rPr lang="en-CA" b="0" i="0" dirty="0">
                <a:solidFill>
                  <a:srgbClr val="414042"/>
                </a:solidFill>
                <a:effectLst/>
                <a:latin typeface="Arial" panose="020B0604020202020204" pitchFamily="34" charset="0"/>
              </a:rPr>
              <a:t>, allows a consumer the right to use, for non-commercial purposes, a published work to create a new work, provided that the source and author are identified, that the original work or the copy was legally obtained, and that there is no substantial adverse effect on the exploitation of the original work. For example, someone could take parts of a video or movie and combine them together to create a new video.</a:t>
            </a:r>
          </a:p>
          <a:p>
            <a:pPr algn="l" fontAlgn="base"/>
            <a:r>
              <a:rPr lang="en-CA" b="1" i="0" dirty="0">
                <a:solidFill>
                  <a:srgbClr val="414042"/>
                </a:solidFill>
                <a:effectLst/>
                <a:latin typeface="inherit"/>
              </a:rPr>
              <a:t>2. Copy a protected work from one device to another:</a:t>
            </a:r>
            <a:r>
              <a:rPr lang="en-CA" b="0" i="0" dirty="0">
                <a:solidFill>
                  <a:srgbClr val="414042"/>
                </a:solidFill>
                <a:effectLst/>
                <a:latin typeface="Arial" panose="020B0604020202020204" pitchFamily="34" charset="0"/>
              </a:rPr>
              <a:t> This allows a consumer, for private purposes, to copy any work if the source copy was legally obtained. For example, if someone buys a song from iTunes, they can download in onto their computer and then transfer it to their iPod without infringing copyright laws.</a:t>
            </a:r>
          </a:p>
          <a:p>
            <a:pPr algn="l" fontAlgn="base"/>
            <a:r>
              <a:rPr lang="en-CA" b="1" i="0" dirty="0">
                <a:solidFill>
                  <a:srgbClr val="414042"/>
                </a:solidFill>
                <a:effectLst/>
                <a:latin typeface="inherit"/>
              </a:rPr>
              <a:t>3. Record programs for later listening or viewing:</a:t>
            </a:r>
            <a:r>
              <a:rPr lang="en-CA" b="0" i="0" dirty="0">
                <a:solidFill>
                  <a:srgbClr val="414042"/>
                </a:solidFill>
                <a:effectLst/>
                <a:latin typeface="Arial" panose="020B0604020202020204" pitchFamily="34" charset="0"/>
              </a:rPr>
              <a:t> Individuals are legally permitted to fix a communication signal, or reproduce a work, sound record or performance being broadcast in order to privately view the work at a later time. However, the signal must be obtained legally, only one recording must be made, the recording must be used for private use, and the recording must not be given away. This exception does not apply to works or sound recordings that are made available through an on-demand service, or to works protected by digital locks (a technological measure, such as encryption or digital signatures, used to restrict access to, or prevent the copying or playing of, CDs, DVDs, e-books, digital files and so on).</a:t>
            </a: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24</a:t>
            </a:fld>
            <a:endParaRPr lang="en-US"/>
          </a:p>
        </p:txBody>
      </p:sp>
    </p:spTree>
    <p:extLst>
      <p:ext uri="{BB962C8B-B14F-4D97-AF65-F5344CB8AC3E}">
        <p14:creationId xmlns:p14="http://schemas.microsoft.com/office/powerpoint/2010/main" val="3282002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1) Ideas, methods, and systems are not covered by copyright protection. According to the US Copyright Office, Circular 2, this covers quite a few things including making, or building things; scientific or technical methods or discoveries; business operations or procedures; mathematical principles; formulas, algorithms; or any other concept, process, or method of operation.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a:t>
            </a:r>
            <a:r>
              <a:rPr lang="en-CA" sz="1200" kern="1200" dirty="0">
                <a:solidFill>
                  <a:schemeClr val="tx1"/>
                </a:solidFill>
                <a:effectLst/>
                <a:latin typeface="+mn-lt"/>
                <a:ea typeface="+mn-ea"/>
                <a:cs typeface="+mn-cs"/>
              </a:rPr>
              <a:t>This category includes items that are considered common property and with no known authorship. Examples include standard calendars, height and weight charts, telephone directories, tape measures and rulers, and lists or tables taken from public documents. A phrase such as “The sky is blue” also falls under this category since there is no known authorship associated with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a:t>
            </a:r>
            <a:r>
              <a:rPr lang="en-CA" sz="1200" kern="1200" dirty="0">
                <a:solidFill>
                  <a:schemeClr val="tx1"/>
                </a:solidFill>
                <a:effectLst/>
                <a:latin typeface="+mn-lt"/>
                <a:ea typeface="+mn-ea"/>
                <a:cs typeface="+mn-cs"/>
              </a:rPr>
              <a:t> A choreographic work, whether original or not, is not subject to copyright protection unless it has been videotaped or notated. The same applies to speeches that have not been transcribed before or after they are given, as well as any other types of performances.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4) Also exempt: names, titles, short phrases, or expressions—such as that catchy slogan—product descriptions, pseudonyms, titles of works, and business names. The good news is that while they are not protected by copyright, if they pertain to your business (for example, goods and services) </a:t>
            </a:r>
            <a:r>
              <a:rPr lang="en-CA" sz="1200" b="1" kern="1200" dirty="0">
                <a:solidFill>
                  <a:schemeClr val="tx1"/>
                </a:solidFill>
                <a:effectLst/>
                <a:latin typeface="+mn-lt"/>
                <a:ea typeface="+mn-ea"/>
                <a:cs typeface="+mn-cs"/>
              </a:rPr>
              <a:t>they can be protected with a trademark</a:t>
            </a:r>
            <a:r>
              <a:rPr lang="en-CA"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Recipes</a:t>
            </a:r>
            <a:r>
              <a:rPr lang="en-CA" sz="1200" kern="1200" dirty="0">
                <a:solidFill>
                  <a:schemeClr val="tx1"/>
                </a:solidFill>
                <a:effectLst/>
                <a:latin typeface="+mn-lt"/>
                <a:ea typeface="+mn-ea"/>
                <a:cs typeface="+mn-cs"/>
              </a:rPr>
              <a:t> also fall under this category. Specifically the listing of ingredients (even if it's your own recipe ingredients) is not protected by copyright. This applies to formulas, compounds, and prescriptions as well. There are exceptions however, such as when recipes are compiled in a cookbook for instance or if the recipe is accompanied by “substantial literary expression,” a term that refers to text such as directions, or when there is a combination of recipes, there may be a basis for copyright protection.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5) Contrary to what you might think, fashion (that is, a shirt, dress, or other article of clothing) is not protected by copyright law. Despite the fact that copyright law protects such things as architectural design works (Circular 41) or works of the visual arts (Circular 40), fashion is all about clothing and accessories, which under copyright law are considered “useful articles." It is possible however, to copyright a specific fabric pattern (Burberry plaids for example), but not the actual dress. And, it should be noted that while designs can't be copyrighted, they can be </a:t>
            </a:r>
            <a:r>
              <a:rPr lang="en-CA" sz="1200" b="1" kern="1200" dirty="0">
                <a:solidFill>
                  <a:schemeClr val="tx1"/>
                </a:solidFill>
                <a:effectLst/>
                <a:latin typeface="+mn-lt"/>
                <a:ea typeface="+mn-ea"/>
                <a:cs typeface="+mn-cs"/>
              </a:rPr>
              <a:t>patented</a:t>
            </a:r>
            <a:r>
              <a:rPr lang="en-CA"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25</a:t>
            </a:fld>
            <a:endParaRPr lang="en-US"/>
          </a:p>
        </p:txBody>
      </p:sp>
    </p:spTree>
    <p:extLst>
      <p:ext uri="{BB962C8B-B14F-4D97-AF65-F5344CB8AC3E}">
        <p14:creationId xmlns:p14="http://schemas.microsoft.com/office/powerpoint/2010/main" val="3949796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26</a:t>
            </a:fld>
            <a:endParaRPr lang="en-US"/>
          </a:p>
        </p:txBody>
      </p:sp>
    </p:spTree>
    <p:extLst>
      <p:ext uri="{BB962C8B-B14F-4D97-AF65-F5344CB8AC3E}">
        <p14:creationId xmlns:p14="http://schemas.microsoft.com/office/powerpoint/2010/main" val="31226983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27</a:t>
            </a:fld>
            <a:endParaRPr lang="en-US"/>
          </a:p>
        </p:txBody>
      </p:sp>
    </p:spTree>
    <p:extLst>
      <p:ext uri="{BB962C8B-B14F-4D97-AF65-F5344CB8AC3E}">
        <p14:creationId xmlns:p14="http://schemas.microsoft.com/office/powerpoint/2010/main" val="2471235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copyright.ubc.ca</a:t>
            </a:r>
            <a:r>
              <a:rPr lang="en-US" dirty="0"/>
              <a:t>/public-domain/</a:t>
            </a:r>
          </a:p>
        </p:txBody>
      </p:sp>
      <p:sp>
        <p:nvSpPr>
          <p:cNvPr id="4" name="Slide Number Placeholder 3"/>
          <p:cNvSpPr>
            <a:spLocks noGrp="1"/>
          </p:cNvSpPr>
          <p:nvPr>
            <p:ph type="sldNum" sz="quarter" idx="5"/>
          </p:nvPr>
        </p:nvSpPr>
        <p:spPr/>
        <p:txBody>
          <a:bodyPr/>
          <a:lstStyle/>
          <a:p>
            <a:fld id="{0C924362-4870-1340-BB53-64ED878A1064}" type="slidenum">
              <a:rPr lang="en-US" smtClean="0"/>
              <a:t>28</a:t>
            </a:fld>
            <a:endParaRPr lang="en-US"/>
          </a:p>
        </p:txBody>
      </p:sp>
    </p:spTree>
    <p:extLst>
      <p:ext uri="{BB962C8B-B14F-4D97-AF65-F5344CB8AC3E}">
        <p14:creationId xmlns:p14="http://schemas.microsoft.com/office/powerpoint/2010/main" val="382113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29</a:t>
            </a:fld>
            <a:endParaRPr lang="en-US"/>
          </a:p>
        </p:txBody>
      </p:sp>
    </p:spTree>
    <p:extLst>
      <p:ext uri="{BB962C8B-B14F-4D97-AF65-F5344CB8AC3E}">
        <p14:creationId xmlns:p14="http://schemas.microsoft.com/office/powerpoint/2010/main" val="1881093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30</a:t>
            </a:fld>
            <a:endParaRPr lang="en-US"/>
          </a:p>
        </p:txBody>
      </p:sp>
    </p:spTree>
    <p:extLst>
      <p:ext uri="{BB962C8B-B14F-4D97-AF65-F5344CB8AC3E}">
        <p14:creationId xmlns:p14="http://schemas.microsoft.com/office/powerpoint/2010/main" val="93769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Monkey selfie.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800" spc="15" dirty="0">
                <a:solidFill>
                  <a:srgbClr val="292929"/>
                </a:solidFill>
                <a:effectLst/>
                <a:latin typeface="Georgia" panose="02040502050405020303" pitchFamily="18" charset="0"/>
                <a:ea typeface="Calibri" panose="020F0502020204030204" pitchFamily="34" charset="0"/>
                <a:cs typeface="Times New Roman" panose="02020603050405020304" pitchFamily="18" charset="0"/>
              </a:rPr>
              <a:t>Naruto picked up a camera left by photographer David Slater and snapped a bunch of photos including a few selfies. Slater published a book with the photos noting that Naruto took some pics but maintaining he owned the copyright and hence the royalties. Peta acted as the next friend or representative of the monkey and sued for copyright ownership and royalties. Basically, the case was thrown out because PETA could not substantiate that it had a special and unique relationship Naruto.</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31</a:t>
            </a:fld>
            <a:endParaRPr lang="en-US"/>
          </a:p>
        </p:txBody>
      </p:sp>
    </p:spTree>
    <p:extLst>
      <p:ext uri="{BB962C8B-B14F-4D97-AF65-F5344CB8AC3E}">
        <p14:creationId xmlns:p14="http://schemas.microsoft.com/office/powerpoint/2010/main" val="434950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0" i="0" dirty="0">
                <a:solidFill>
                  <a:srgbClr val="222222"/>
                </a:solidFill>
                <a:effectLst/>
                <a:latin typeface="PT Serif" panose="020A0603040505020204" pitchFamily="18" charset="77"/>
              </a:rPr>
              <a:t>Then came </a:t>
            </a:r>
            <a:r>
              <a:rPr lang="en-CA" b="0" i="0" u="none" strike="noStrike" dirty="0">
                <a:solidFill>
                  <a:srgbClr val="000000"/>
                </a:solidFill>
                <a:effectLst/>
                <a:latin typeface="PT Serif" panose="020A0603040505020204" pitchFamily="18" charset="77"/>
                <a:hlinkClick r:id="rId3"/>
              </a:rPr>
              <a:t>a flurry of media attention</a:t>
            </a:r>
            <a:r>
              <a:rPr lang="en-CA" b="0" i="0" dirty="0">
                <a:solidFill>
                  <a:srgbClr val="222222"/>
                </a:solidFill>
                <a:effectLst/>
                <a:latin typeface="PT Serif" panose="020A0603040505020204" pitchFamily="18" charset="77"/>
              </a:rPr>
              <a:t> centered on a single comment made by CEO Kirk Tanner during Wendy’s earnings call with investors. “Beginning as early as 2025, we will begin testing more enhanced features like dynamic pricing and daypart offerings, along with AI-enabled menu changes and suggestive selling,” he said.</a:t>
            </a:r>
          </a:p>
          <a:p>
            <a:pPr algn="l"/>
            <a:r>
              <a:rPr lang="en-CA" b="0" i="0" dirty="0">
                <a:solidFill>
                  <a:srgbClr val="222222"/>
                </a:solidFill>
                <a:effectLst/>
                <a:latin typeface="PT Serif" panose="020A0603040505020204" pitchFamily="18" charset="77"/>
              </a:rPr>
              <a:t>The key word was </a:t>
            </a:r>
            <a:r>
              <a:rPr lang="en-CA" b="0" i="0" u="none" strike="noStrike" dirty="0">
                <a:solidFill>
                  <a:srgbClr val="000000"/>
                </a:solidFill>
                <a:effectLst/>
                <a:latin typeface="PT Serif" panose="020A0603040505020204" pitchFamily="18" charset="77"/>
                <a:hlinkClick r:id="rId4"/>
              </a:rPr>
              <a:t>dynamic pricing</a:t>
            </a:r>
            <a:r>
              <a:rPr lang="en-CA" b="0" i="0" dirty="0">
                <a:solidFill>
                  <a:srgbClr val="222222"/>
                </a:solidFill>
                <a:effectLst/>
                <a:latin typeface="PT Serif" panose="020A0603040505020204" pitchFamily="18" charset="77"/>
              </a:rPr>
              <a:t> — seemingly </a:t>
            </a:r>
            <a:r>
              <a:rPr lang="en-CA" b="0" i="0" u="none" strike="noStrike" dirty="0">
                <a:solidFill>
                  <a:srgbClr val="000000"/>
                </a:solidFill>
                <a:effectLst/>
                <a:latin typeface="PT Serif" panose="020A0603040505020204" pitchFamily="18" charset="77"/>
                <a:hlinkClick r:id="rId5"/>
              </a:rPr>
              <a:t>a euphemism for surge pricing</a:t>
            </a:r>
            <a:r>
              <a:rPr lang="en-CA" b="0" i="0" dirty="0">
                <a:solidFill>
                  <a:srgbClr val="222222"/>
                </a:solidFill>
                <a:effectLst/>
                <a:latin typeface="PT Serif" panose="020A0603040505020204" pitchFamily="18" charset="77"/>
              </a:rPr>
              <a:t>, a tactic employed by companies such as Uber, in which prices rise during times of peak demand. Notably, the comment didn’t get picked up by many news outlets </a:t>
            </a:r>
            <a:r>
              <a:rPr lang="en-CA" b="0" i="0" u="none" strike="noStrike" dirty="0">
                <a:solidFill>
                  <a:srgbClr val="000000"/>
                </a:solidFill>
                <a:effectLst/>
                <a:latin typeface="PT Serif" panose="020A0603040505020204" pitchFamily="18" charset="77"/>
                <a:hlinkClick r:id="rId6"/>
              </a:rPr>
              <a:t>until two weeks after</a:t>
            </a:r>
            <a:r>
              <a:rPr lang="en-CA" b="0" i="0" dirty="0">
                <a:solidFill>
                  <a:srgbClr val="222222"/>
                </a:solidFill>
                <a:effectLst/>
                <a:latin typeface="PT Serif" panose="020A0603040505020204" pitchFamily="18" charset="77"/>
              </a:rPr>
              <a:t> Tanner’s remarks.</a:t>
            </a:r>
          </a:p>
          <a:p>
            <a:pPr algn="l"/>
            <a:endParaRPr lang="en-CA" b="0" i="0" dirty="0">
              <a:solidFill>
                <a:srgbClr val="222222"/>
              </a:solidFill>
              <a:effectLst/>
              <a:latin typeface="PT Serif" panose="020A0603040505020204" pitchFamily="18" charset="77"/>
            </a:endParaRPr>
          </a:p>
          <a:p>
            <a:pPr algn="l"/>
            <a:r>
              <a:rPr lang="en-CA" b="0" i="0" dirty="0">
                <a:solidFill>
                  <a:srgbClr val="222222"/>
                </a:solidFill>
                <a:effectLst/>
                <a:latin typeface="PT Serif" panose="020A0603040505020204" pitchFamily="18" charset="77"/>
              </a:rPr>
              <a:t>Wendy’s quickly walked back Tanner’s comment. A </a:t>
            </a:r>
            <a:r>
              <a:rPr lang="en-CA" b="0" i="0" u="none" strike="noStrike" dirty="0">
                <a:solidFill>
                  <a:srgbClr val="000000"/>
                </a:solidFill>
                <a:effectLst/>
                <a:latin typeface="PT Serif" panose="020A0603040505020204" pitchFamily="18" charset="77"/>
                <a:hlinkClick r:id="rId7"/>
              </a:rPr>
              <a:t>Wendy’s spokesperson told NBC News</a:t>
            </a:r>
            <a:r>
              <a:rPr lang="en-CA" b="0" i="0" dirty="0">
                <a:solidFill>
                  <a:srgbClr val="222222"/>
                </a:solidFill>
                <a:effectLst/>
                <a:latin typeface="PT Serif" panose="020A0603040505020204" pitchFamily="18" charset="77"/>
              </a:rPr>
              <a:t> that “dynamic pricing” is different from “surge pricing.”</a:t>
            </a:r>
          </a:p>
          <a:p>
            <a:pPr algn="l"/>
            <a:r>
              <a:rPr lang="en-CA" b="0" i="0" dirty="0">
                <a:solidFill>
                  <a:srgbClr val="222222"/>
                </a:solidFill>
                <a:effectLst/>
                <a:latin typeface="PT Serif" panose="020A0603040505020204" pitchFamily="18" charset="77"/>
              </a:rPr>
              <a:t>“We didn’t use that phrase, nor do we plan to implement that practice,” the spokesperson said of “surge pricing.”</a:t>
            </a:r>
          </a:p>
          <a:p>
            <a:pPr algn="l"/>
            <a:r>
              <a:rPr lang="en-CA" b="0" i="0" dirty="0">
                <a:solidFill>
                  <a:srgbClr val="222222"/>
                </a:solidFill>
                <a:effectLst/>
                <a:latin typeface="PT Serif" panose="020A0603040505020204" pitchFamily="18" charset="77"/>
              </a:rPr>
              <a:t>But it’s unclear how, then, dynamic pricing would work. For instance, how would prices shift (and by how much) if not based on consumer demand. Wendy’s did not immediately reply to that question from Quartz.</a:t>
            </a:r>
          </a:p>
          <a:p>
            <a:pPr algn="l"/>
            <a:endParaRPr lang="en-CA" b="0" i="0" dirty="0">
              <a:solidFill>
                <a:srgbClr val="222222"/>
              </a:solidFill>
              <a:effectLst/>
              <a:latin typeface="PT Serif" panose="020A0603040505020204" pitchFamily="18" charset="77"/>
            </a:endParaRPr>
          </a:p>
          <a:p>
            <a:pPr algn="l"/>
            <a:r>
              <a:rPr lang="en-CA" b="0" i="0" dirty="0">
                <a:solidFill>
                  <a:srgbClr val="282828"/>
                </a:solidFill>
                <a:effectLst/>
                <a:latin typeface="Roboto" panose="02000000000000000000" pitchFamily="2" charset="0"/>
              </a:rPr>
              <a:t>It was unclear whether or not the surge model would have a ceiling price point or if the surge could go in the opposite direction, below normal pricing.</a:t>
            </a:r>
            <a:br>
              <a:rPr lang="en-CA" b="0" i="0" dirty="0">
                <a:solidFill>
                  <a:srgbClr val="282828"/>
                </a:solidFill>
                <a:effectLst/>
                <a:latin typeface="Roboto" panose="02000000000000000000" pitchFamily="2" charset="0"/>
              </a:rPr>
            </a:br>
            <a:endParaRPr lang="en-CA" b="0" i="0" dirty="0">
              <a:solidFill>
                <a:srgbClr val="282828"/>
              </a:solidFill>
              <a:effectLst/>
              <a:latin typeface="Roboto" panose="02000000000000000000" pitchFamily="2" charset="0"/>
            </a:endParaRPr>
          </a:p>
          <a:p>
            <a:pPr algn="l"/>
            <a:r>
              <a:rPr lang="en-CA" b="1" i="0" dirty="0">
                <a:solidFill>
                  <a:srgbClr val="282828"/>
                </a:solidFill>
                <a:effectLst/>
                <a:latin typeface="Roboto" panose="02000000000000000000" pitchFamily="2" charset="0"/>
              </a:rPr>
              <a:t>A spokesperson for Wendy's didn't disclose what the fluctuating costs would be but stated:</a:t>
            </a:r>
            <a:br>
              <a:rPr lang="en-CA" b="0" i="0" dirty="0">
                <a:solidFill>
                  <a:srgbClr val="282828"/>
                </a:solidFill>
                <a:effectLst/>
                <a:latin typeface="Roboto" panose="02000000000000000000" pitchFamily="2" charset="0"/>
              </a:rPr>
            </a:br>
            <a:endParaRPr lang="en-CA" b="0" i="0" dirty="0">
              <a:solidFill>
                <a:srgbClr val="282828"/>
              </a:solidFill>
              <a:effectLst/>
              <a:latin typeface="Roboto" panose="02000000000000000000" pitchFamily="2" charset="0"/>
            </a:endParaRPr>
          </a:p>
          <a:p>
            <a:r>
              <a:rPr lang="en-CA" i="1" dirty="0"/>
              <a:t>“Dynamic pricing can allow Wendy’s to be competitive and flexible with pricing, motivate customers to visit and provide them with the food they love at a great value."</a:t>
            </a:r>
            <a:endParaRPr lang="en-CA" b="0" i="0" dirty="0">
              <a:solidFill>
                <a:srgbClr val="222222"/>
              </a:solidFill>
              <a:effectLst/>
              <a:latin typeface="PT Serif" panose="020A0603040505020204" pitchFamily="18" charset="77"/>
            </a:endParaRP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a:t>
            </a:fld>
            <a:endParaRPr lang="en-US"/>
          </a:p>
        </p:txBody>
      </p:sp>
    </p:spTree>
    <p:extLst>
      <p:ext uri="{BB962C8B-B14F-4D97-AF65-F5344CB8AC3E}">
        <p14:creationId xmlns:p14="http://schemas.microsoft.com/office/powerpoint/2010/main" val="2196667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32</a:t>
            </a:fld>
            <a:endParaRPr lang="en-US"/>
          </a:p>
        </p:txBody>
      </p:sp>
    </p:spTree>
    <p:extLst>
      <p:ext uri="{BB962C8B-B14F-4D97-AF65-F5344CB8AC3E}">
        <p14:creationId xmlns:p14="http://schemas.microsoft.com/office/powerpoint/2010/main" val="3886587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33</a:t>
            </a:fld>
            <a:endParaRPr lang="en-US"/>
          </a:p>
        </p:txBody>
      </p:sp>
    </p:spTree>
    <p:extLst>
      <p:ext uri="{BB962C8B-B14F-4D97-AF65-F5344CB8AC3E}">
        <p14:creationId xmlns:p14="http://schemas.microsoft.com/office/powerpoint/2010/main" val="17747580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34</a:t>
            </a:fld>
            <a:endParaRPr lang="en-US"/>
          </a:p>
        </p:txBody>
      </p:sp>
    </p:spTree>
    <p:extLst>
      <p:ext uri="{BB962C8B-B14F-4D97-AF65-F5344CB8AC3E}">
        <p14:creationId xmlns:p14="http://schemas.microsoft.com/office/powerpoint/2010/main" val="2093185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2A2C30"/>
                </a:solidFill>
                <a:effectLst/>
                <a:latin typeface="OpenSans"/>
              </a:rPr>
              <a:t>A group of artists is taking on AI generators Stability AI Ltd., </a:t>
            </a:r>
            <a:r>
              <a:rPr lang="en-CA" b="0" i="0" dirty="0" err="1">
                <a:solidFill>
                  <a:srgbClr val="2A2C30"/>
                </a:solidFill>
                <a:effectLst/>
                <a:latin typeface="OpenSans"/>
              </a:rPr>
              <a:t>Midjourney</a:t>
            </a:r>
            <a:r>
              <a:rPr lang="en-CA" b="0" i="0" dirty="0">
                <a:solidFill>
                  <a:srgbClr val="2A2C30"/>
                </a:solidFill>
                <a:effectLst/>
                <a:latin typeface="OpenSans"/>
              </a:rPr>
              <a:t> Inc., and DeviantArt Inc. in what would be a first-of-its-kind copyright infringement class action over using copyrighted images to train AI tools.</a:t>
            </a:r>
          </a:p>
          <a:p>
            <a:endParaRPr lang="en-CA" b="0" i="0" dirty="0">
              <a:solidFill>
                <a:srgbClr val="2A2C30"/>
              </a:solidFill>
              <a:effectLst/>
              <a:latin typeface="OpenSans"/>
            </a:endParaRPr>
          </a:p>
          <a:p>
            <a:r>
              <a:rPr lang="en-CA" b="0" i="0" dirty="0">
                <a:solidFill>
                  <a:srgbClr val="2A2C30"/>
                </a:solidFill>
                <a:effectLst/>
                <a:latin typeface="OpenSans"/>
              </a:rPr>
              <a:t>They alleged that Stability AI created and released (2022) stable diffusion under open source and is alleged to have downloaded and used for training billions of images </a:t>
            </a:r>
            <a:r>
              <a:rPr lang="en-CA" b="0" i="0" dirty="0" err="1">
                <a:solidFill>
                  <a:srgbClr val="2A2C30"/>
                </a:solidFill>
                <a:effectLst/>
                <a:latin typeface="OpenSans"/>
              </a:rPr>
              <a:t>wothnout</a:t>
            </a:r>
            <a:r>
              <a:rPr lang="en-CA" b="0" i="0" dirty="0">
                <a:solidFill>
                  <a:srgbClr val="2A2C30"/>
                </a:solidFill>
                <a:effectLst/>
                <a:latin typeface="OpenSans"/>
              </a:rPr>
              <a:t> permission</a:t>
            </a:r>
          </a:p>
          <a:p>
            <a:endParaRPr lang="en-US" dirty="0"/>
          </a:p>
          <a:p>
            <a:r>
              <a:rPr lang="en-CA" b="0" i="0" dirty="0">
                <a:solidFill>
                  <a:srgbClr val="2A2C30"/>
                </a:solidFill>
                <a:effectLst/>
                <a:latin typeface="OpenSans"/>
              </a:rPr>
              <a:t>Sarah Andersen, author of the web comic “Sarah Scribbles,” along with fellow artists Kelly McKernan and Karla Ortiz, sued the AI companies in a purported class action that claims they downloaded and used billions of copyrighted images without obtaining the consent of or compensating any of the artists.</a:t>
            </a:r>
          </a:p>
          <a:p>
            <a:endParaRPr lang="en-CA" b="0" i="0" dirty="0">
              <a:solidFill>
                <a:srgbClr val="2A2C30"/>
              </a:solidFill>
              <a:effectLst/>
              <a:latin typeface="OpenSans"/>
            </a:endParaRPr>
          </a:p>
          <a:p>
            <a:r>
              <a:rPr lang="en-CA" b="0" i="0" dirty="0">
                <a:solidFill>
                  <a:srgbClr val="2A2C30"/>
                </a:solidFill>
                <a:effectLst/>
                <a:latin typeface="OpenSans"/>
              </a:rPr>
              <a:t>The rise of artificial intelligence applications has left a murky legal landscape in its wake, raising new copyright questions, including whether AI creators can be held accountable for their use of existing copyrighted works to train their AI generators. </a:t>
            </a:r>
          </a:p>
          <a:p>
            <a:endParaRPr lang="en-CA" b="0" i="0" dirty="0">
              <a:solidFill>
                <a:srgbClr val="2A2C30"/>
              </a:solidFill>
              <a:effectLst/>
              <a:latin typeface="OpenSans"/>
            </a:endParaRPr>
          </a:p>
          <a:p>
            <a:r>
              <a:rPr lang="en-CA" b="0" i="0" dirty="0">
                <a:solidFill>
                  <a:srgbClr val="2A2C30"/>
                </a:solidFill>
                <a:effectLst/>
                <a:latin typeface="OpenSans"/>
              </a:rPr>
              <a:t>claiming that the new images it generates are derivative works of the images it draws from, and the resulting works compete in the marketplace with originals</a:t>
            </a:r>
          </a:p>
          <a:p>
            <a:r>
              <a:rPr lang="en-CA" b="0" i="0" dirty="0">
                <a:solidFill>
                  <a:srgbClr val="2A2C30"/>
                </a:solidFill>
                <a:effectLst/>
                <a:latin typeface="OpenSans"/>
              </a:rPr>
              <a:t>Stable Diffusion has been incorporated into several software programs as an image-generating engine—including </a:t>
            </a:r>
            <a:r>
              <a:rPr lang="en-CA" b="0" i="0" dirty="0" err="1">
                <a:solidFill>
                  <a:srgbClr val="2A2C30"/>
                </a:solidFill>
                <a:effectLst/>
                <a:latin typeface="OpenSans"/>
              </a:rPr>
              <a:t>DreamStudio</a:t>
            </a:r>
            <a:r>
              <a:rPr lang="en-CA" b="0" i="0" dirty="0">
                <a:solidFill>
                  <a:srgbClr val="2A2C30"/>
                </a:solidFill>
                <a:effectLst/>
                <a:latin typeface="OpenSans"/>
              </a:rPr>
              <a:t> by Stability AI, </a:t>
            </a:r>
            <a:r>
              <a:rPr lang="en-CA" b="0" i="0" dirty="0" err="1">
                <a:solidFill>
                  <a:srgbClr val="2A2C30"/>
                </a:solidFill>
                <a:effectLst/>
                <a:latin typeface="OpenSans"/>
              </a:rPr>
              <a:t>Midjourney</a:t>
            </a:r>
            <a:r>
              <a:rPr lang="en-CA" b="0" i="0" dirty="0">
                <a:solidFill>
                  <a:srgbClr val="2A2C30"/>
                </a:solidFill>
                <a:effectLst/>
                <a:latin typeface="OpenSans"/>
              </a:rPr>
              <a:t>, and </a:t>
            </a:r>
            <a:r>
              <a:rPr lang="en-CA" b="0" i="0" dirty="0" err="1">
                <a:solidFill>
                  <a:srgbClr val="2A2C30"/>
                </a:solidFill>
                <a:effectLst/>
                <a:latin typeface="OpenSans"/>
              </a:rPr>
              <a:t>Dreamup</a:t>
            </a:r>
            <a:r>
              <a:rPr lang="en-CA" b="0" i="0" dirty="0">
                <a:solidFill>
                  <a:srgbClr val="2A2C30"/>
                </a:solidFill>
                <a:effectLst/>
                <a:latin typeface="OpenSans"/>
              </a:rPr>
              <a:t> by DeviantArt—the complaint said.</a:t>
            </a:r>
          </a:p>
          <a:p>
            <a:endParaRPr lang="en-CA" b="0" i="0" dirty="0">
              <a:solidFill>
                <a:srgbClr val="2A2C30"/>
              </a:solidFill>
              <a:effectLst/>
              <a:latin typeface="OpenSans"/>
            </a:endParaRPr>
          </a:p>
          <a:p>
            <a:r>
              <a:rPr lang="en-CA" b="0" i="0" dirty="0">
                <a:solidFill>
                  <a:srgbClr val="2A2C30"/>
                </a:solidFill>
                <a:effectLst/>
                <a:latin typeface="OpenSans"/>
              </a:rPr>
              <a:t>The artists say that AI tools permit users to create works “in the style of” a given artist instead of commissioning or licensing an original, violating the rights of millions of artists and taking away from their income.</a:t>
            </a:r>
          </a:p>
          <a:p>
            <a:endParaRPr lang="en-CA" b="0" i="0" dirty="0">
              <a:solidFill>
                <a:srgbClr val="2A2C30"/>
              </a:solidFill>
              <a:effectLst/>
              <a:latin typeface="OpenSans"/>
            </a:endParaRPr>
          </a:p>
          <a:p>
            <a:pPr algn="l"/>
            <a:r>
              <a:rPr lang="en-CA" b="1" i="0" dirty="0">
                <a:solidFill>
                  <a:srgbClr val="2A2C30"/>
                </a:solidFill>
                <a:effectLst/>
                <a:latin typeface="OpenSans"/>
              </a:rPr>
              <a:t>Cause of Action:</a:t>
            </a:r>
            <a:r>
              <a:rPr lang="en-CA" b="0" i="0" dirty="0">
                <a:solidFill>
                  <a:srgbClr val="2A2C30"/>
                </a:solidFill>
                <a:effectLst/>
                <a:latin typeface="OpenSans"/>
              </a:rPr>
              <a:t> Copyright infringement, violation of Digital Millennium Copyright Act, violation of right to publicity, unfair competition, breach of contract.</a:t>
            </a:r>
          </a:p>
          <a:p>
            <a:pPr algn="l"/>
            <a:r>
              <a:rPr lang="en-CA" b="1" i="0" dirty="0">
                <a:solidFill>
                  <a:srgbClr val="2A2C30"/>
                </a:solidFill>
                <a:effectLst/>
                <a:latin typeface="OpenSans"/>
              </a:rPr>
              <a:t>Relief:</a:t>
            </a:r>
            <a:r>
              <a:rPr lang="en-CA" b="0" i="0" dirty="0">
                <a:solidFill>
                  <a:srgbClr val="2A2C30"/>
                </a:solidFill>
                <a:effectLst/>
                <a:latin typeface="OpenSans"/>
              </a:rPr>
              <a:t> Permanent injunction; statutory and punitive damages; attorney’s fees; pre-and-post judgment interest.</a:t>
            </a:r>
          </a:p>
          <a:p>
            <a:endParaRPr lang="en-CA" b="0" i="0" dirty="0">
              <a:solidFill>
                <a:srgbClr val="2A2C30"/>
              </a:solidFill>
              <a:effectLst/>
              <a:latin typeface="OpenSans"/>
            </a:endParaRPr>
          </a:p>
          <a:p>
            <a:r>
              <a:rPr lang="en-US" dirty="0"/>
              <a:t>Ruling:</a:t>
            </a:r>
          </a:p>
          <a:p>
            <a:endParaRPr lang="en-US" dirty="0"/>
          </a:p>
          <a:p>
            <a:r>
              <a:rPr lang="en-US" dirty="0"/>
              <a:t>Direct infringement and</a:t>
            </a:r>
          </a:p>
          <a:p>
            <a:r>
              <a:rPr lang="en-US" dirty="0"/>
              <a:t>Vicarious infringement was dismissed.</a:t>
            </a:r>
          </a:p>
          <a:p>
            <a:r>
              <a:rPr lang="en-US" dirty="0"/>
              <a:t>Right of publicity  claims dismissed for lack of evidence that the artists’ names were used to market the AI tools</a:t>
            </a:r>
          </a:p>
          <a:p>
            <a:r>
              <a:rPr lang="en-CA" b="0" i="0" dirty="0">
                <a:solidFill>
                  <a:srgbClr val="E7E9EA"/>
                </a:solidFill>
                <a:effectLst/>
                <a:latin typeface="TwitterChirp"/>
              </a:rPr>
              <a:t>DMCA removal of CMI claims are dismissed for lack of evidence, plus DeviantArt and </a:t>
            </a:r>
            <a:r>
              <a:rPr lang="en-CA" b="0" i="0" dirty="0" err="1">
                <a:solidFill>
                  <a:srgbClr val="E7E9EA"/>
                </a:solidFill>
                <a:effectLst/>
                <a:latin typeface="TwitterChirp"/>
              </a:rPr>
              <a:t>Midjourney</a:t>
            </a:r>
            <a:r>
              <a:rPr lang="en-CA" b="0" i="0" dirty="0">
                <a:solidFill>
                  <a:srgbClr val="E7E9EA"/>
                </a:solidFill>
                <a:effectLst/>
                <a:latin typeface="TwitterChirp"/>
              </a:rPr>
              <a:t> weren’t involved in LAION data training phase.</a:t>
            </a:r>
          </a:p>
          <a:p>
            <a:endParaRPr lang="en-CA" b="0" i="0" dirty="0">
              <a:solidFill>
                <a:srgbClr val="E7E9EA"/>
              </a:solidFill>
              <a:effectLst/>
              <a:latin typeface="TwitterChirp"/>
            </a:endParaRPr>
          </a:p>
          <a:p>
            <a:r>
              <a:rPr lang="en-CA" b="0" i="0" dirty="0">
                <a:solidFill>
                  <a:srgbClr val="E7E9EA"/>
                </a:solidFill>
                <a:effectLst/>
                <a:latin typeface="TwitterChirp"/>
              </a:rPr>
              <a:t>DMCA – Digital Millennium Copyright relates </a:t>
            </a:r>
            <a:r>
              <a:rPr lang="en-CA" b="0" i="0" dirty="0" err="1">
                <a:solidFill>
                  <a:srgbClr val="E7E9EA"/>
                </a:solidFill>
                <a:effectLst/>
                <a:latin typeface="TwitterChirp"/>
              </a:rPr>
              <a:t>ti</a:t>
            </a:r>
            <a:r>
              <a:rPr lang="en-CA" b="0" i="0" dirty="0">
                <a:solidFill>
                  <a:srgbClr val="E7E9EA"/>
                </a:solidFill>
                <a:effectLst/>
                <a:latin typeface="TwitterChirp"/>
              </a:rPr>
              <a:t> “a defined process un </a:t>
            </a:r>
            <a:r>
              <a:rPr lang="en-CA" b="0" i="0" dirty="0" err="1">
                <a:solidFill>
                  <a:srgbClr val="E7E9EA"/>
                </a:solidFill>
                <a:effectLst/>
                <a:latin typeface="TwitterChirp"/>
              </a:rPr>
              <a:t>remiving</a:t>
            </a:r>
            <a:r>
              <a:rPr lang="en-CA" b="0" i="0" dirty="0">
                <a:solidFill>
                  <a:srgbClr val="E7E9EA"/>
                </a:solidFill>
                <a:effectLst/>
                <a:latin typeface="TwitterChirp"/>
              </a:rPr>
              <a:t> content from the internet”</a:t>
            </a:r>
          </a:p>
          <a:p>
            <a:r>
              <a:rPr lang="en-CA" b="0" i="0" dirty="0">
                <a:solidFill>
                  <a:srgbClr val="E7E9EA"/>
                </a:solidFill>
                <a:effectLst/>
                <a:latin typeface="TwitterChirp"/>
              </a:rPr>
              <a:t>Addresses the rights and </a:t>
            </a:r>
            <a:r>
              <a:rPr lang="en-CA" b="0" i="0" dirty="0" err="1">
                <a:solidFill>
                  <a:srgbClr val="E7E9EA"/>
                </a:solidFill>
                <a:effectLst/>
                <a:latin typeface="TwitterChirp"/>
              </a:rPr>
              <a:t>cbliagtions</a:t>
            </a:r>
            <a:r>
              <a:rPr lang="en-CA" b="0" i="0" dirty="0">
                <a:solidFill>
                  <a:srgbClr val="E7E9EA"/>
                </a:solidFill>
                <a:effectLst/>
                <a:latin typeface="TwitterChirp"/>
              </a:rPr>
              <a:t> of owners of </a:t>
            </a:r>
            <a:r>
              <a:rPr lang="en-CA" b="0" i="0" dirty="0" err="1">
                <a:solidFill>
                  <a:srgbClr val="E7E9EA"/>
                </a:solidFill>
                <a:effectLst/>
                <a:latin typeface="TwitterChirp"/>
              </a:rPr>
              <a:t>copyruighted</a:t>
            </a:r>
            <a:r>
              <a:rPr lang="en-CA" b="0" i="0" dirty="0">
                <a:solidFill>
                  <a:srgbClr val="E7E9EA"/>
                </a:solidFill>
                <a:effectLst/>
                <a:latin typeface="TwitterChirp"/>
              </a:rPr>
              <a:t> material as well as the rights and obligations of Internet Service Providers on whose servers or networks the infringing material </a:t>
            </a:r>
            <a:r>
              <a:rPr lang="en-US" b="0" i="0" dirty="0">
                <a:solidFill>
                  <a:srgbClr val="E7E9EA"/>
                </a:solidFill>
                <a:effectLst/>
                <a:latin typeface="TwitterChirp"/>
              </a:rPr>
              <a:t>may be found</a:t>
            </a: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35</a:t>
            </a:fld>
            <a:endParaRPr lang="en-US"/>
          </a:p>
        </p:txBody>
      </p:sp>
    </p:spTree>
    <p:extLst>
      <p:ext uri="{BB962C8B-B14F-4D97-AF65-F5344CB8AC3E}">
        <p14:creationId xmlns:p14="http://schemas.microsoft.com/office/powerpoint/2010/main" val="2719541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ECECF1"/>
                </a:solidFill>
                <a:effectLst/>
                <a:latin typeface="Söhne"/>
              </a:rPr>
              <a:t>You are an instructor teaching a second year political science course called Introduction to Comparative Politics. Design a 10 question multiple choice quiz that tests the students' understanding of the following topics: type of constitution (presidential and parliamentary) and states and political regimes (democratic and authoritarian). The multiple choice questions should follow the suggestions offered by Kar, S.S., </a:t>
            </a:r>
            <a:r>
              <a:rPr lang="en-CA" b="0" i="0" dirty="0" err="1">
                <a:solidFill>
                  <a:srgbClr val="ECECF1"/>
                </a:solidFill>
                <a:effectLst/>
                <a:latin typeface="Söhne"/>
              </a:rPr>
              <a:t>Lakshminarayanan</a:t>
            </a:r>
            <a:r>
              <a:rPr lang="en-CA" b="0" i="0" dirty="0">
                <a:solidFill>
                  <a:srgbClr val="ECECF1"/>
                </a:solidFill>
                <a:effectLst/>
                <a:latin typeface="Söhne"/>
              </a:rPr>
              <a:t>, S., &amp; </a:t>
            </a:r>
            <a:r>
              <a:rPr lang="en-CA" b="0" i="0" dirty="0" err="1">
                <a:solidFill>
                  <a:srgbClr val="ECECF1"/>
                </a:solidFill>
                <a:effectLst/>
                <a:latin typeface="Söhne"/>
              </a:rPr>
              <a:t>Mahalakshmy</a:t>
            </a:r>
            <a:r>
              <a:rPr lang="en-CA" b="0" i="0" dirty="0">
                <a:solidFill>
                  <a:srgbClr val="ECECF1"/>
                </a:solidFill>
                <a:effectLst/>
                <a:latin typeface="Söhne"/>
              </a:rPr>
              <a:t>, T</a:t>
            </a:r>
          </a:p>
          <a:p>
            <a:endParaRPr lang="en-CA" b="0" i="0" dirty="0">
              <a:solidFill>
                <a:srgbClr val="ECECF1"/>
              </a:solidFill>
              <a:effectLst/>
              <a:latin typeface="Söhne"/>
            </a:endParaRP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36</a:t>
            </a:fld>
            <a:endParaRPr lang="en-US"/>
          </a:p>
        </p:txBody>
      </p:sp>
    </p:spTree>
    <p:extLst>
      <p:ext uri="{BB962C8B-B14F-4D97-AF65-F5344CB8AC3E}">
        <p14:creationId xmlns:p14="http://schemas.microsoft.com/office/powerpoint/2010/main" val="4208084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000000"/>
                </a:solidFill>
                <a:effectLst/>
                <a:latin typeface="AGaramondPro"/>
              </a:rPr>
              <a:t>out permission to train generative-AI systems by Meta, Bloomberg, and others.</a:t>
            </a:r>
          </a:p>
          <a:p>
            <a:endParaRPr lang="en-CA" b="0" i="0" dirty="0">
              <a:solidFill>
                <a:srgbClr val="000000"/>
              </a:solidFill>
              <a:effectLst/>
              <a:latin typeface="AGaramondPro"/>
            </a:endParaRPr>
          </a:p>
          <a:p>
            <a:r>
              <a:rPr lang="en-CA" b="0" i="0" dirty="0">
                <a:solidFill>
                  <a:srgbClr val="000000"/>
                </a:solidFill>
                <a:effectLst/>
                <a:latin typeface="AGaramondPro"/>
              </a:rPr>
              <a:t>was based on a collection of pirated </a:t>
            </a:r>
            <a:r>
              <a:rPr lang="en-CA" b="0" i="0" dirty="0" err="1">
                <a:solidFill>
                  <a:srgbClr val="000000"/>
                </a:solidFill>
                <a:effectLst/>
                <a:latin typeface="AGaramondPro"/>
              </a:rPr>
              <a:t>ebooks</a:t>
            </a:r>
            <a:r>
              <a:rPr lang="en-CA" b="0" i="0" dirty="0">
                <a:solidFill>
                  <a:srgbClr val="000000"/>
                </a:solidFill>
                <a:effectLst/>
                <a:latin typeface="AGaramondPro"/>
              </a:rPr>
              <a:t>, most of them published in the past 20 years.</a:t>
            </a:r>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37</a:t>
            </a:fld>
            <a:endParaRPr lang="en-US"/>
          </a:p>
        </p:txBody>
      </p:sp>
    </p:spTree>
    <p:extLst>
      <p:ext uri="{BB962C8B-B14F-4D97-AF65-F5344CB8AC3E}">
        <p14:creationId xmlns:p14="http://schemas.microsoft.com/office/powerpoint/2010/main" val="2492352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38</a:t>
            </a:fld>
            <a:endParaRPr lang="en-US"/>
          </a:p>
        </p:txBody>
      </p:sp>
    </p:spTree>
    <p:extLst>
      <p:ext uri="{BB962C8B-B14F-4D97-AF65-F5344CB8AC3E}">
        <p14:creationId xmlns:p14="http://schemas.microsoft.com/office/powerpoint/2010/main" val="1724015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pPr>
            <a:r>
              <a:rPr lang="en-CA" sz="1800" spc="-10" dirty="0">
                <a:effectLst/>
                <a:latin typeface="Montserrat" pitchFamily="2" charset="77"/>
                <a:ea typeface="Calibri" panose="020F0502020204030204" pitchFamily="34" charset="0"/>
                <a:cs typeface="Times New Roman" panose="02020603050405020304" pitchFamily="18" charset="0"/>
              </a:rPr>
              <a: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1500"/>
              </a:lnSpc>
            </a:pPr>
            <a:r>
              <a:rPr lang="en-CA" sz="1800" spc="-10" dirty="0">
                <a:solidFill>
                  <a:srgbClr val="000000"/>
                </a:solidFill>
                <a:effectLst/>
                <a:latin typeface="Montserrat" pitchFamily="2" charset="77"/>
                <a:ea typeface="Calibri" panose="020F0502020204030204" pitchFamily="34" charset="0"/>
                <a:cs typeface="Times New Roman" panose="02020603050405020304" pitchFamily="18" charset="0"/>
              </a:rPr>
              <a:t>In the US an AI system called DABUS (Device for Autonomous Bootstrapping of Unified Sentience) created an image called A Recent Entrance to Paradise – a simulation of a dying brain. DABUS also generated other inventions that fell under patents. In 2018 Stephen Thaler, president and CEO of Imagination Engines filed for copyright under the Work for Hire provision that says ownership of a work that is commissioned goes to the commissioner. Thaler argued that DABUS’s artwork generated by the Creativity Machine which is the author. He argued that the copyright act protects </a:t>
            </a:r>
            <a:r>
              <a:rPr lang="en-CA" sz="1800" spc="15" dirty="0">
                <a:solidFill>
                  <a:srgbClr val="292929"/>
                </a:solidFill>
                <a:effectLst/>
                <a:latin typeface="Georgia" panose="02040502050405020303" pitchFamily="18" charset="0"/>
                <a:ea typeface="Calibri" panose="020F0502020204030204" pitchFamily="34" charset="0"/>
                <a:cs typeface="Times New Roman" panose="02020603050405020304" pitchFamily="18" charset="0"/>
              </a:rPr>
              <a:t>“original works of authorship.”</a:t>
            </a:r>
            <a:r>
              <a:rPr lang="en-CA" sz="1800" spc="-10" dirty="0">
                <a:solidFill>
                  <a:srgbClr val="000000"/>
                </a:solidFill>
                <a:effectLst/>
                <a:latin typeface="Montserrat" pitchFamily="2" charset="77"/>
                <a:ea typeface="Calibri" panose="020F0502020204030204" pitchFamily="34" charset="0"/>
                <a:cs typeface="Times New Roman" panose="02020603050405020304" pitchFamily="18" charset="0"/>
              </a:rPr>
              <a:t> The US Copyright office denied the application saying the work had to be created by a human. </a:t>
            </a:r>
            <a:r>
              <a:rPr lang="en-CA" sz="1800" dirty="0">
                <a:solidFill>
                  <a:srgbClr val="000000"/>
                </a:solidFill>
                <a:effectLst/>
                <a:latin typeface="Helvetica" pitchFamily="2" charset="0"/>
                <a:ea typeface="Calibri" panose="020F0502020204030204" pitchFamily="34" charset="0"/>
                <a:cs typeface="Times New Roman" panose="02020603050405020304" pitchFamily="18" charset="0"/>
              </a:rPr>
              <a:t>On February 14, 2022, the Review Board reaffirmed that human authorship is a prerequisite to copyright protection in the United States</a:t>
            </a:r>
            <a:r>
              <a:rPr lang="en-CA" sz="1800" dirty="0">
                <a:effectLst/>
                <a:latin typeface="Calibri" panose="020F0502020204030204" pitchFamily="34" charset="0"/>
                <a:ea typeface="Calibri" panose="020F0502020204030204" pitchFamily="34" charset="0"/>
                <a:cs typeface="Times New Roman" panose="02020603050405020304" pitchFamily="18" charset="0"/>
              </a:rPr>
              <a:t>.  1) the doctrine only addresses who the owner of the work is, not whether the work is eligible for copyright protection; and 2) it requires binding legal contracts, which DABUS cannot enter into.</a:t>
            </a: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39</a:t>
            </a:fld>
            <a:endParaRPr lang="en-US"/>
          </a:p>
        </p:txBody>
      </p:sp>
    </p:spTree>
    <p:extLst>
      <p:ext uri="{BB962C8B-B14F-4D97-AF65-F5344CB8AC3E}">
        <p14:creationId xmlns:p14="http://schemas.microsoft.com/office/powerpoint/2010/main" val="31234929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800" spc="-10" dirty="0">
                <a:solidFill>
                  <a:srgbClr val="000000"/>
                </a:solidFill>
                <a:effectLst/>
                <a:latin typeface="Montserrat" pitchFamily="2" charset="77"/>
                <a:ea typeface="Calibri" panose="020F0502020204030204" pitchFamily="34" charset="0"/>
                <a:cs typeface="Times New Roman" panose="02020603050405020304" pitchFamily="18" charset="0"/>
              </a:rPr>
              <a:t>DABUS (Device for Autonomous Bootstrapping of Unified Sentience) created an image called A Recent Entrance to Paradise – a simulation of a dying brain. </a:t>
            </a:r>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40</a:t>
            </a:fld>
            <a:endParaRPr lang="en-US"/>
          </a:p>
        </p:txBody>
      </p:sp>
    </p:spTree>
    <p:extLst>
      <p:ext uri="{BB962C8B-B14F-4D97-AF65-F5344CB8AC3E}">
        <p14:creationId xmlns:p14="http://schemas.microsoft.com/office/powerpoint/2010/main" val="13912489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800" dirty="0">
                <a:solidFill>
                  <a:srgbClr val="000000"/>
                </a:solidFill>
                <a:effectLst/>
                <a:latin typeface="Helvetica" pitchFamily="2" charset="0"/>
                <a:ea typeface="Calibri" panose="020F0502020204030204" pitchFamily="34" charset="0"/>
                <a:cs typeface="Times New Roman" panose="02020603050405020304" pitchFamily="18" charset="0"/>
              </a:rPr>
              <a:t>In December 2021, CIPO registered a copyright for a </a:t>
            </a:r>
            <a:r>
              <a:rPr lang="en-CA" sz="1800" i="1" dirty="0">
                <a:effectLst/>
                <a:latin typeface="Helvetica" pitchFamily="2" charset="0"/>
                <a:ea typeface="Calibri" panose="020F0502020204030204" pitchFamily="34" charset="0"/>
                <a:cs typeface="Times New Roman" panose="02020603050405020304" pitchFamily="18" charset="0"/>
              </a:rPr>
              <a:t>Starry Night</a:t>
            </a:r>
            <a:r>
              <a:rPr lang="en-CA" sz="1800" dirty="0">
                <a:effectLst/>
                <a:latin typeface="Calibri" panose="020F0502020204030204" pitchFamily="34" charset="0"/>
                <a:ea typeface="Calibri" panose="020F0502020204030204" pitchFamily="34" charset="0"/>
                <a:cs typeface="Times New Roman" panose="02020603050405020304" pitchFamily="18" charset="0"/>
              </a:rPr>
              <a:t>-inspired painting titled </a:t>
            </a:r>
            <a:r>
              <a:rPr lang="en-CA" sz="1800" i="1" u="none" strike="noStrike" dirty="0">
                <a:solidFill>
                  <a:srgbClr val="DD2720"/>
                </a:solidFill>
                <a:effectLst/>
                <a:latin typeface="Helvetica" pitchFamily="2" charset="0"/>
                <a:ea typeface="Calibri" panose="020F0502020204030204" pitchFamily="34" charset="0"/>
                <a:cs typeface="Times New Roman" panose="02020603050405020304" pitchFamily="18" charset="0"/>
                <a:hlinkClick r:id="rId3"/>
              </a:rPr>
              <a:t>Suryast</a:t>
            </a:r>
            <a:r>
              <a:rPr lang="en-CA" sz="1800" dirty="0">
                <a:solidFill>
                  <a:srgbClr val="000000"/>
                </a:solidFill>
                <a:effectLst/>
                <a:latin typeface="Helvetica" pitchFamily="2" charset="0"/>
                <a:ea typeface="Calibri" panose="020F0502020204030204" pitchFamily="34" charset="0"/>
                <a:cs typeface="Times New Roman" panose="02020603050405020304" pitchFamily="18" charset="0"/>
              </a:rPr>
              <a:t>. The copyright registration lists two co-authors – Mr. Ankit </a:t>
            </a:r>
            <a:r>
              <a:rPr lang="en-CA" sz="1800" dirty="0" err="1">
                <a:solidFill>
                  <a:srgbClr val="000000"/>
                </a:solidFill>
                <a:effectLst/>
                <a:latin typeface="Helvetica" pitchFamily="2" charset="0"/>
                <a:ea typeface="Calibri" panose="020F0502020204030204" pitchFamily="34" charset="0"/>
                <a:cs typeface="Times New Roman" panose="02020603050405020304" pitchFamily="18" charset="0"/>
              </a:rPr>
              <a:t>Sahni</a:t>
            </a:r>
            <a:r>
              <a:rPr lang="en-CA" sz="1800" dirty="0">
                <a:solidFill>
                  <a:srgbClr val="000000"/>
                </a:solidFill>
                <a:effectLst/>
                <a:latin typeface="Helvetica" pitchFamily="2" charset="0"/>
                <a:ea typeface="Calibri" panose="020F0502020204030204" pitchFamily="34" charset="0"/>
                <a:cs typeface="Times New Roman" panose="02020603050405020304" pitchFamily="18" charset="0"/>
              </a:rPr>
              <a:t> and RAGHAV Artificial Intelligence Painting App (RAGHAV), making </a:t>
            </a:r>
            <a:r>
              <a:rPr lang="en-CA" sz="1800" i="1" dirty="0" err="1">
                <a:solidFill>
                  <a:srgbClr val="000000"/>
                </a:solidFill>
                <a:effectLst/>
                <a:latin typeface="Helvetica" pitchFamily="2" charset="0"/>
                <a:ea typeface="Calibri" panose="020F0502020204030204" pitchFamily="34" charset="0"/>
                <a:cs typeface="Times New Roman" panose="02020603050405020304" pitchFamily="18" charset="0"/>
              </a:rPr>
              <a:t>Suryast</a:t>
            </a:r>
            <a:r>
              <a:rPr lang="en-CA" sz="1800" i="1" dirty="0">
                <a:solidFill>
                  <a:srgbClr val="000000"/>
                </a:solidFill>
                <a:effectLst/>
                <a:latin typeface="Helvetica" pitchFamily="2" charset="0"/>
                <a:ea typeface="Calibri" panose="020F0502020204030204" pitchFamily="34" charset="0"/>
                <a:cs typeface="Times New Roman" panose="02020603050405020304" pitchFamily="18" charset="0"/>
              </a:rPr>
              <a:t> </a:t>
            </a:r>
            <a:r>
              <a:rPr lang="en-CA" sz="1800" dirty="0">
                <a:solidFill>
                  <a:srgbClr val="000000"/>
                </a:solidFill>
                <a:effectLst/>
                <a:latin typeface="Helvetica" pitchFamily="2" charset="0"/>
                <a:ea typeface="Calibri" panose="020F0502020204030204" pitchFamily="34" charset="0"/>
                <a:cs typeface="Times New Roman" panose="02020603050405020304" pitchFamily="18" charset="0"/>
              </a:rPr>
              <a:t>the first-ever Canadian copyright registration with an AI author.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41</a:t>
            </a:fld>
            <a:endParaRPr lang="en-US"/>
          </a:p>
        </p:txBody>
      </p:sp>
    </p:spTree>
    <p:extLst>
      <p:ext uri="{BB962C8B-B14F-4D97-AF65-F5344CB8AC3E}">
        <p14:creationId xmlns:p14="http://schemas.microsoft.com/office/powerpoint/2010/main" val="3550432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28600">
              <a:tabLst>
                <a:tab pos="457200" algn="l"/>
              </a:tabLst>
            </a:pP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February 24’s disastrous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3"/>
              </a:rPr>
              <a:t>Willy Wonka chocolate factory experience</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in Glasgow, Scotland, which instantly became a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4"/>
              </a:rPr>
              <a:t>viral sensation</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when pictures emerged of the sad spectacle. Organized by House of Illuminati,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5"/>
              </a:rPr>
              <a:t>whose AI-heavy website</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promotes the company as a place where “fantasy and reality converge,” the event was advertised as an immersive experience for families themed around the classic Roald Dahl novel and movie franchise (and with tickets that cost up to $44). But the end result was anything but magical.</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tabLst>
                <a:tab pos="457200" algn="l"/>
              </a:tabLst>
            </a:pP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tabLst>
                <a:tab pos="457200" algn="l"/>
              </a:tabLst>
            </a:pP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As bewildered families wandered the space, they were greeted by actors dressed in shoddy costumes who read from scripts they later said they suspected were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6"/>
              </a:rPr>
              <a:t>“AI-generated gibberish.”</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Rather than feasting on an array of sweets, children were given a few jellybeans and a quarter cup of lemonade. Soon, angry parents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7"/>
              </a:rPr>
              <a:t>called the police</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as they demanded refunds from organizers, who canceled the event before the day was out.</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tabLst>
                <a:tab pos="457200" algn="l"/>
              </a:tabLst>
            </a:pP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228600">
              <a:tabLst>
                <a:tab pos="457200" algn="l"/>
              </a:tabLst>
            </a:pP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While a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8"/>
              </a:rPr>
              <a:t>subsequent photo</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shows there was at least one other Oompa Loompa at the table that day, it’s Paterson who has emerged as the viral star and defining image of the Wonka fiasco. X posts have proclaimed her as one of the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9"/>
              </a:rPr>
              <a:t>standout memes</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of 2024 so far. People are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10"/>
              </a:rPr>
              <a:t>comparing the image to works of art</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or making art of their own showing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11"/>
              </a:rPr>
              <a:t>Paterson as the Mona Lisa</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Others are wondering if she is really the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12"/>
              </a:rPr>
              <a:t>missing Kate Middleton</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in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13"/>
              </a:rPr>
              <a:t>disguise</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Many are </a:t>
            </a:r>
            <a:r>
              <a:rPr lang="en-CA" sz="1800" u="sng"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hlinkClick r:id="rId14"/>
              </a:rPr>
              <a:t>predicting</a:t>
            </a:r>
            <a:r>
              <a:rPr lang="en-CA" sz="1800" kern="1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with good reason, that she’ll be among the Halloween costumes you see this year.</a:t>
            </a:r>
            <a:endParaRPr lang="en-CA"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6</a:t>
            </a:fld>
            <a:endParaRPr lang="en-US"/>
          </a:p>
        </p:txBody>
      </p:sp>
    </p:spTree>
    <p:extLst>
      <p:ext uri="{BB962C8B-B14F-4D97-AF65-F5344CB8AC3E}">
        <p14:creationId xmlns:p14="http://schemas.microsoft.com/office/powerpoint/2010/main" val="5974609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US" dirty="0"/>
              <a:t>Copyright: </a:t>
            </a:r>
            <a:r>
              <a:rPr lang="en-CA" sz="1200" b="0" i="0" kern="1200" dirty="0">
                <a:solidFill>
                  <a:schemeClr val="tx1"/>
                </a:solidFill>
                <a:effectLst/>
                <a:latin typeface="+mn-lt"/>
                <a:ea typeface="+mn-ea"/>
                <a:cs typeface="+mn-cs"/>
              </a:rPr>
              <a:t>Copyrights were created to protect ownership of artistic works, including artsy, literary, musical and theatrical creations. Intellectual goods protected by copyrights include poetry, music, songs, motion pictures, novels, architecture, paintings and even computer software and digital creations.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Ideas cannot be copyrighted, however, a tangible form of the idea can be.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Patents: Patents are intellectual property rights granted to inventions. Materials which are patentable include industrial processes, machines, chemical compositions, and manufactured commodities and artifacts.</a:t>
            </a:r>
          </a:p>
          <a:p>
            <a:r>
              <a:rPr lang="en-CA" sz="1200" b="0" i="0" kern="1200" dirty="0">
                <a:solidFill>
                  <a:schemeClr val="tx1"/>
                </a:solidFill>
                <a:effectLst/>
                <a:latin typeface="+mn-lt"/>
                <a:ea typeface="+mn-ea"/>
                <a:cs typeface="+mn-cs"/>
              </a:rPr>
              <a:t>Patents can be categorized as design patents, and utility and plant patents. Design patents protection lasts 15 years starting from application issuance. Conversely, utility and plant patents last maximum 20 years following a filing of the patent application. There is a possibility of extending or adjusting patent terms.</a:t>
            </a:r>
          </a:p>
          <a:p>
            <a:r>
              <a:rPr lang="en-CA" sz="1200" b="0" i="0" kern="1200" dirty="0">
                <a:solidFill>
                  <a:schemeClr val="tx1"/>
                </a:solidFill>
                <a:effectLst/>
                <a:latin typeface="+mn-lt"/>
                <a:ea typeface="+mn-ea"/>
                <a:cs typeface="+mn-cs"/>
              </a:rPr>
              <a:t>Furthermore, in order to be patentable, the invention must be usable by any kind of industry. Therefore, the invention must be a product, an apparatus or a manufacturing process, rather than a scientific theory, a work of art, or a mathematical design.</a:t>
            </a:r>
          </a:p>
          <a:p>
            <a:endParaRPr lang="en-US" dirty="0"/>
          </a:p>
          <a:p>
            <a:r>
              <a:rPr lang="en-US" dirty="0"/>
              <a:t>Trademarks: </a:t>
            </a:r>
            <a:r>
              <a:rPr lang="en-CA" sz="1200" b="0" i="0" kern="1200" dirty="0">
                <a:solidFill>
                  <a:schemeClr val="tx1"/>
                </a:solidFill>
                <a:effectLst/>
                <a:latin typeface="+mn-lt"/>
                <a:ea typeface="+mn-ea"/>
                <a:cs typeface="+mn-cs"/>
              </a:rPr>
              <a:t>Businesses make use of certain names, symbols, words, and designs when trading goods or services to distinguish themselves as the source of certain goods, products and services. The term “trademark” is frequently used to refer to service marks as well as trademarks.</a:t>
            </a:r>
          </a:p>
          <a:p>
            <a:r>
              <a:rPr lang="en-CA" sz="1200" b="0" i="0" kern="1200" dirty="0">
                <a:solidFill>
                  <a:schemeClr val="tx1"/>
                </a:solidFill>
                <a:effectLst/>
                <a:latin typeface="+mn-lt"/>
                <a:ea typeface="+mn-ea"/>
                <a:cs typeface="+mn-cs"/>
              </a:rPr>
              <a:t>Some examples of intellectual property requiring a trademark are brand names, brand logos, and their slogans. These examples can all be categorized under the term “mark”. However, these </a:t>
            </a:r>
            <a:r>
              <a:rPr lang="en-CA" sz="1200" b="1" i="0" kern="1200" dirty="0">
                <a:solidFill>
                  <a:schemeClr val="tx1"/>
                </a:solidFill>
                <a:effectLst/>
                <a:latin typeface="+mn-lt"/>
                <a:ea typeface="+mn-ea"/>
                <a:cs typeface="+mn-cs"/>
              </a:rPr>
              <a:t>rights do not prevent others from creating and selling the same services and goods under a different name, symbol etc</a:t>
            </a:r>
            <a:r>
              <a:rPr lang="en-CA" sz="1200" b="0" i="0" kern="1200" dirty="0">
                <a:solidFill>
                  <a:schemeClr val="tx1"/>
                </a:solidFill>
                <a:effectLst/>
                <a:latin typeface="+mn-lt"/>
                <a:ea typeface="+mn-ea"/>
                <a:cs typeface="+mn-cs"/>
              </a:rPr>
              <a:t>.</a:t>
            </a:r>
          </a:p>
          <a:p>
            <a:r>
              <a:rPr lang="en-CA" sz="1200" b="0" i="0" kern="1200" dirty="0">
                <a:solidFill>
                  <a:schemeClr val="tx1"/>
                </a:solidFill>
                <a:effectLst/>
                <a:latin typeface="+mn-lt"/>
                <a:ea typeface="+mn-ea"/>
                <a:cs typeface="+mn-cs"/>
              </a:rPr>
              <a:t>Trademarks are not subject to expire after a set period of time. Trademarks can last indefinitely so long as the mark is being used in commerce because the rights apply to actual “use”. Trademark registrations also last forever once you have paid the due fees and filed the necessary documents.</a:t>
            </a:r>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42</a:t>
            </a:fld>
            <a:endParaRPr lang="en-US"/>
          </a:p>
        </p:txBody>
      </p:sp>
    </p:spTree>
    <p:extLst>
      <p:ext uri="{BB962C8B-B14F-4D97-AF65-F5344CB8AC3E}">
        <p14:creationId xmlns:p14="http://schemas.microsoft.com/office/powerpoint/2010/main" val="3138650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43</a:t>
            </a:fld>
            <a:endParaRPr lang="en-US"/>
          </a:p>
        </p:txBody>
      </p:sp>
    </p:spTree>
    <p:extLst>
      <p:ext uri="{BB962C8B-B14F-4D97-AF65-F5344CB8AC3E}">
        <p14:creationId xmlns:p14="http://schemas.microsoft.com/office/powerpoint/2010/main" val="28074564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44</a:t>
            </a:fld>
            <a:endParaRPr lang="en-US"/>
          </a:p>
        </p:txBody>
      </p:sp>
    </p:spTree>
    <p:extLst>
      <p:ext uri="{BB962C8B-B14F-4D97-AF65-F5344CB8AC3E}">
        <p14:creationId xmlns:p14="http://schemas.microsoft.com/office/powerpoint/2010/main" val="31651805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45</a:t>
            </a:fld>
            <a:endParaRPr lang="en-US"/>
          </a:p>
        </p:txBody>
      </p:sp>
    </p:spTree>
    <p:extLst>
      <p:ext uri="{BB962C8B-B14F-4D97-AF65-F5344CB8AC3E}">
        <p14:creationId xmlns:p14="http://schemas.microsoft.com/office/powerpoint/2010/main" val="30386797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46</a:t>
            </a:fld>
            <a:endParaRPr lang="en-US"/>
          </a:p>
        </p:txBody>
      </p:sp>
    </p:spTree>
    <p:extLst>
      <p:ext uri="{BB962C8B-B14F-4D97-AF65-F5344CB8AC3E}">
        <p14:creationId xmlns:p14="http://schemas.microsoft.com/office/powerpoint/2010/main" val="39233221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47</a:t>
            </a:fld>
            <a:endParaRPr lang="en-US"/>
          </a:p>
        </p:txBody>
      </p:sp>
    </p:spTree>
    <p:extLst>
      <p:ext uri="{BB962C8B-B14F-4D97-AF65-F5344CB8AC3E}">
        <p14:creationId xmlns:p14="http://schemas.microsoft.com/office/powerpoint/2010/main" val="3170328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News</a:t>
            </a:r>
            <a:r>
              <a:rPr lang="en-US" baseline="0" dirty="0"/>
              <a:t> companies can now levy fines or taxes against original content sites for potentially missed clicks.</a:t>
            </a:r>
            <a:endParaRPr lang="en-US" dirty="0"/>
          </a:p>
        </p:txBody>
      </p:sp>
      <p:sp>
        <p:nvSpPr>
          <p:cNvPr id="4" name="Slide Number Placeholder 3"/>
          <p:cNvSpPr>
            <a:spLocks noGrp="1"/>
          </p:cNvSpPr>
          <p:nvPr>
            <p:ph type="sldNum" sz="quarter" idx="10"/>
          </p:nvPr>
        </p:nvSpPr>
        <p:spPr/>
        <p:txBody>
          <a:bodyPr/>
          <a:lstStyle/>
          <a:p>
            <a:fld id="{0C924362-4870-1340-BB53-64ED878A1064}" type="slidenum">
              <a:rPr lang="en-US" smtClean="0"/>
              <a:t>48</a:t>
            </a:fld>
            <a:endParaRPr lang="en-US"/>
          </a:p>
        </p:txBody>
      </p:sp>
    </p:spTree>
    <p:extLst>
      <p:ext uri="{BB962C8B-B14F-4D97-AF65-F5344CB8AC3E}">
        <p14:creationId xmlns:p14="http://schemas.microsoft.com/office/powerpoint/2010/main" val="12955297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49</a:t>
            </a:fld>
            <a:endParaRPr lang="en-US"/>
          </a:p>
        </p:txBody>
      </p:sp>
    </p:spTree>
    <p:extLst>
      <p:ext uri="{BB962C8B-B14F-4D97-AF65-F5344CB8AC3E}">
        <p14:creationId xmlns:p14="http://schemas.microsoft.com/office/powerpoint/2010/main" val="25637154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The only way to do so would be to scan all data being uploaded to sites like YouTube and Facebook. This would create an incredible burden for small platforms, and could be used as a mechanism for widespread censorship. This is why figures like Wikipedia founder Jimmy Wales and World Wide Web inventor Tim Berners-Lee came out so </a:t>
            </a:r>
            <a:r>
              <a:rPr lang="en-CA" sz="1200" b="0" i="0" kern="1200" dirty="0">
                <a:solidFill>
                  <a:schemeClr val="tx1"/>
                </a:solidFill>
                <a:effectLst/>
                <a:latin typeface="+mn-lt"/>
                <a:ea typeface="+mn-ea"/>
                <a:cs typeface="+mn-cs"/>
                <a:hlinkClick r:id="rId3"/>
              </a:rPr>
              <a:t>strongly</a:t>
            </a:r>
            <a:r>
              <a:rPr lang="en-CA" sz="1200" b="0" i="0" kern="1200" dirty="0">
                <a:solidFill>
                  <a:schemeClr val="tx1"/>
                </a:solidFill>
                <a:effectLst/>
                <a:latin typeface="+mn-lt"/>
                <a:ea typeface="+mn-ea"/>
                <a:cs typeface="+mn-cs"/>
              </a:rPr>
              <a:t> against the directive.</a:t>
            </a:r>
            <a:endParaRPr lang="en-US" dirty="0"/>
          </a:p>
        </p:txBody>
      </p:sp>
      <p:sp>
        <p:nvSpPr>
          <p:cNvPr id="4" name="Slide Number Placeholder 3"/>
          <p:cNvSpPr>
            <a:spLocks noGrp="1"/>
          </p:cNvSpPr>
          <p:nvPr>
            <p:ph type="sldNum" sz="quarter" idx="10"/>
          </p:nvPr>
        </p:nvSpPr>
        <p:spPr/>
        <p:txBody>
          <a:bodyPr/>
          <a:lstStyle/>
          <a:p>
            <a:fld id="{0C924362-4870-1340-BB53-64ED878A1064}" type="slidenum">
              <a:rPr lang="en-US" smtClean="0"/>
              <a:t>50</a:t>
            </a:fld>
            <a:endParaRPr lang="en-US"/>
          </a:p>
        </p:txBody>
      </p:sp>
    </p:spTree>
    <p:extLst>
      <p:ext uri="{BB962C8B-B14F-4D97-AF65-F5344CB8AC3E}">
        <p14:creationId xmlns:p14="http://schemas.microsoft.com/office/powerpoint/2010/main" val="33930336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51</a:t>
            </a:fld>
            <a:endParaRPr lang="en-US"/>
          </a:p>
        </p:txBody>
      </p:sp>
    </p:spTree>
    <p:extLst>
      <p:ext uri="{BB962C8B-B14F-4D97-AF65-F5344CB8AC3E}">
        <p14:creationId xmlns:p14="http://schemas.microsoft.com/office/powerpoint/2010/main" val="3367016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7</a:t>
            </a:fld>
            <a:endParaRPr lang="en-US"/>
          </a:p>
        </p:txBody>
      </p:sp>
    </p:spTree>
    <p:extLst>
      <p:ext uri="{BB962C8B-B14F-4D97-AF65-F5344CB8AC3E}">
        <p14:creationId xmlns:p14="http://schemas.microsoft.com/office/powerpoint/2010/main" val="2716012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8</a:t>
            </a:fld>
            <a:endParaRPr lang="en-US"/>
          </a:p>
        </p:txBody>
      </p:sp>
    </p:spTree>
    <p:extLst>
      <p:ext uri="{BB962C8B-B14F-4D97-AF65-F5344CB8AC3E}">
        <p14:creationId xmlns:p14="http://schemas.microsoft.com/office/powerpoint/2010/main" val="3931668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9</a:t>
            </a:fld>
            <a:endParaRPr lang="en-US"/>
          </a:p>
        </p:txBody>
      </p:sp>
    </p:spTree>
    <p:extLst>
      <p:ext uri="{BB962C8B-B14F-4D97-AF65-F5344CB8AC3E}">
        <p14:creationId xmlns:p14="http://schemas.microsoft.com/office/powerpoint/2010/main" val="2571824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C924362-4870-1340-BB53-64ED878A1064}" type="slidenum">
              <a:rPr lang="en-US" smtClean="0"/>
              <a:t>10</a:t>
            </a:fld>
            <a:endParaRPr lang="en-US"/>
          </a:p>
        </p:txBody>
      </p:sp>
    </p:spTree>
    <p:extLst>
      <p:ext uri="{BB962C8B-B14F-4D97-AF65-F5344CB8AC3E}">
        <p14:creationId xmlns:p14="http://schemas.microsoft.com/office/powerpoint/2010/main" val="1322630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C924362-4870-1340-BB53-64ED878A1064}" type="slidenum">
              <a:rPr lang="en-US" smtClean="0"/>
              <a:t>11</a:t>
            </a:fld>
            <a:endParaRPr lang="en-US"/>
          </a:p>
        </p:txBody>
      </p:sp>
    </p:spTree>
    <p:extLst>
      <p:ext uri="{BB962C8B-B14F-4D97-AF65-F5344CB8AC3E}">
        <p14:creationId xmlns:p14="http://schemas.microsoft.com/office/powerpoint/2010/main" val="2636162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8D767-ADF9-DB42-8A35-F6F4E59F508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C994B5-4F95-9B4F-8771-2487FF320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C3EF8A-B24C-804D-B81C-FEF85B2407EB}"/>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5" name="Footer Placeholder 4">
            <a:extLst>
              <a:ext uri="{FF2B5EF4-FFF2-40B4-BE49-F238E27FC236}">
                <a16:creationId xmlns:a16="http://schemas.microsoft.com/office/drawing/2014/main" id="{847839AF-C731-0B46-BBA5-3C67D3CE7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A729D6-3405-CC44-95E2-0CA9538C6F4E}"/>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2720932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F9DB7-D4B6-9A4A-8374-DB83356CE1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2831C5-3C2A-9549-BF9A-D4931F12DA5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F7837-0DEE-C84A-A161-62FF5553AB42}"/>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5" name="Footer Placeholder 4">
            <a:extLst>
              <a:ext uri="{FF2B5EF4-FFF2-40B4-BE49-F238E27FC236}">
                <a16:creationId xmlns:a16="http://schemas.microsoft.com/office/drawing/2014/main" id="{7EE7FC2A-F228-0A4F-A742-341409DD7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B9DB16-5439-3D47-9769-3324545061EF}"/>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87811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41161F-6B91-B348-BE84-97D9D2DBAF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2AFB56-682F-0747-90E1-7199091302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1BC3E-4FB0-2549-BCEB-CF6F8B260FFE}"/>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5" name="Footer Placeholder 4">
            <a:extLst>
              <a:ext uri="{FF2B5EF4-FFF2-40B4-BE49-F238E27FC236}">
                <a16:creationId xmlns:a16="http://schemas.microsoft.com/office/drawing/2014/main" id="{1E03BE60-5F70-A541-802C-891393BED1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AF079-5481-924F-8308-41BAC777DF90}"/>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2389806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8D5E7-4A57-0C48-A8D6-C2C20D4F48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FF7D3-B011-1D4A-B764-C290FF99C3D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4544A-ECA5-1D4A-B2EC-A6271A02E736}"/>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5" name="Footer Placeholder 4">
            <a:extLst>
              <a:ext uri="{FF2B5EF4-FFF2-40B4-BE49-F238E27FC236}">
                <a16:creationId xmlns:a16="http://schemas.microsoft.com/office/drawing/2014/main" id="{A24252B1-C4E1-8F42-97B8-59000E58B2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1AC86E-B195-3B43-930C-26624251C24F}"/>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333852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8024-A81F-D74A-B6F0-AACB5194E4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88AFD-3CAA-DE43-8253-D5C56BFA0D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4C226D2-DCA2-214E-87EE-48DDB4BD689A}"/>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5" name="Footer Placeholder 4">
            <a:extLst>
              <a:ext uri="{FF2B5EF4-FFF2-40B4-BE49-F238E27FC236}">
                <a16:creationId xmlns:a16="http://schemas.microsoft.com/office/drawing/2014/main" id="{D37BB02C-6AB7-3A4F-A82B-7A19E2BDE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3AD77B-4286-AD45-8DD1-B15F6CC5D654}"/>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1791216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93FA6-49CE-A24C-AF96-4A3A5A3200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704653-A349-404B-8D6B-52A4512D663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F48727-46D2-5C4A-AD12-67012C605BC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DC1DD1-619A-C64B-903E-9E4415B4E72C}"/>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6" name="Footer Placeholder 5">
            <a:extLst>
              <a:ext uri="{FF2B5EF4-FFF2-40B4-BE49-F238E27FC236}">
                <a16:creationId xmlns:a16="http://schemas.microsoft.com/office/drawing/2014/main" id="{F24EBFCC-9507-8A4C-A8DD-704FBCF927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A97F9-ACF1-F348-B413-E566B78D227A}"/>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3486160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255B2-3741-0D45-AAAD-9D583C0699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05F32-7269-ED43-8193-29812CC412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7E63A5-05FB-4C41-A7C0-9AC92AC3D7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79EA32-1368-BD43-9F21-C0C09CBD40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DE9FF3C-5E6A-B74E-8DF8-CBD98329FAF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6768DA-F417-F440-BFEB-6DE79C05A627}"/>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8" name="Footer Placeholder 7">
            <a:extLst>
              <a:ext uri="{FF2B5EF4-FFF2-40B4-BE49-F238E27FC236}">
                <a16:creationId xmlns:a16="http://schemas.microsoft.com/office/drawing/2014/main" id="{492BB970-EB4F-DD46-8A11-500694B6D2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D73FBB-1E15-D440-B4E0-24B236C22CFC}"/>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2558152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4A8FB-A035-9E46-9322-7748FE436B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12233E-0188-6947-9B32-40AA463C83E7}"/>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4" name="Footer Placeholder 3">
            <a:extLst>
              <a:ext uri="{FF2B5EF4-FFF2-40B4-BE49-F238E27FC236}">
                <a16:creationId xmlns:a16="http://schemas.microsoft.com/office/drawing/2014/main" id="{6F3026AC-F577-FC48-890C-09968C7D1F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FC7AEE-A1BD-064C-AD12-551557C209B0}"/>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361786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CE2BA0-634A-944F-83FD-97B64C259A03}"/>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3" name="Footer Placeholder 2">
            <a:extLst>
              <a:ext uri="{FF2B5EF4-FFF2-40B4-BE49-F238E27FC236}">
                <a16:creationId xmlns:a16="http://schemas.microsoft.com/office/drawing/2014/main" id="{CCCBA422-AA29-8949-BAC0-DB246BBD27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8977A2-C179-6B48-BBC3-6B5CB108F338}"/>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47667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348D-15D1-5F41-A303-DF4CB3BC6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7D1D5D-AB77-954A-9EEB-23BB929250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5295F5-1173-824C-9B71-654D3C459C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168003-6E80-3349-85DC-55A571FF9FFE}"/>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6" name="Footer Placeholder 5">
            <a:extLst>
              <a:ext uri="{FF2B5EF4-FFF2-40B4-BE49-F238E27FC236}">
                <a16:creationId xmlns:a16="http://schemas.microsoft.com/office/drawing/2014/main" id="{6FA50738-3806-7D4F-BE46-638D8F33E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87BE0F-2F75-8B48-AF39-3AC1F0969EE2}"/>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111116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6C838-7BD6-DE48-B23D-DCB417C8A9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E3DCB5-D4EB-FF46-9A62-DD5AD3021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51B418-D9F6-734F-BA6A-05319469B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C6FD626-5013-E949-BFE8-622AB9AC9415}"/>
              </a:ext>
            </a:extLst>
          </p:cNvPr>
          <p:cNvSpPr>
            <a:spLocks noGrp="1"/>
          </p:cNvSpPr>
          <p:nvPr>
            <p:ph type="dt" sz="half" idx="10"/>
          </p:nvPr>
        </p:nvSpPr>
        <p:spPr/>
        <p:txBody>
          <a:bodyPr/>
          <a:lstStyle/>
          <a:p>
            <a:fld id="{9F7BD45F-9927-3044-ACC7-B446519F09A5}" type="datetimeFigureOut">
              <a:rPr lang="en-US" smtClean="0"/>
              <a:t>3/12/24</a:t>
            </a:fld>
            <a:endParaRPr lang="en-US"/>
          </a:p>
        </p:txBody>
      </p:sp>
      <p:sp>
        <p:nvSpPr>
          <p:cNvPr id="6" name="Footer Placeholder 5">
            <a:extLst>
              <a:ext uri="{FF2B5EF4-FFF2-40B4-BE49-F238E27FC236}">
                <a16:creationId xmlns:a16="http://schemas.microsoft.com/office/drawing/2014/main" id="{9B72E21B-216A-134D-A665-4B3460860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3ADDF6-C04E-804F-A439-061ED8650F75}"/>
              </a:ext>
            </a:extLst>
          </p:cNvPr>
          <p:cNvSpPr>
            <a:spLocks noGrp="1"/>
          </p:cNvSpPr>
          <p:nvPr>
            <p:ph type="sldNum" sz="quarter" idx="12"/>
          </p:nvPr>
        </p:nvSpPr>
        <p:spPr/>
        <p:txBody>
          <a:bodyPr/>
          <a:lstStyle/>
          <a:p>
            <a:fld id="{9AF0B3EC-5A36-574E-92D8-8545164701D1}" type="slidenum">
              <a:rPr lang="en-US" smtClean="0"/>
              <a:t>‹#›</a:t>
            </a:fld>
            <a:endParaRPr lang="en-US"/>
          </a:p>
        </p:txBody>
      </p:sp>
    </p:spTree>
    <p:extLst>
      <p:ext uri="{BB962C8B-B14F-4D97-AF65-F5344CB8AC3E}">
        <p14:creationId xmlns:p14="http://schemas.microsoft.com/office/powerpoint/2010/main" val="2840750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3D4095-FEB2-5840-AFCC-875C715B2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7A75E0-D268-4E45-ADBF-A49529BCCE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B736E-F73D-E448-A1A3-92FD319CC5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BD45F-9927-3044-ACC7-B446519F09A5}" type="datetimeFigureOut">
              <a:rPr lang="en-US" smtClean="0"/>
              <a:t>3/12/24</a:t>
            </a:fld>
            <a:endParaRPr lang="en-US"/>
          </a:p>
        </p:txBody>
      </p:sp>
      <p:sp>
        <p:nvSpPr>
          <p:cNvPr id="5" name="Footer Placeholder 4">
            <a:extLst>
              <a:ext uri="{FF2B5EF4-FFF2-40B4-BE49-F238E27FC236}">
                <a16:creationId xmlns:a16="http://schemas.microsoft.com/office/drawing/2014/main" id="{B9A07447-E3D2-C945-A732-C55DEE8F7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B05C83-FC24-7C44-8436-BF8E2CADB9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F0B3EC-5A36-574E-92D8-8545164701D1}" type="slidenum">
              <a:rPr lang="en-US" smtClean="0"/>
              <a:t>‹#›</a:t>
            </a:fld>
            <a:endParaRPr lang="en-US"/>
          </a:p>
        </p:txBody>
      </p:sp>
    </p:spTree>
    <p:extLst>
      <p:ext uri="{BB962C8B-B14F-4D97-AF65-F5344CB8AC3E}">
        <p14:creationId xmlns:p14="http://schemas.microsoft.com/office/powerpoint/2010/main" val="5997547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hyperlink" Target="http://shabusen.com/"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49.emf"/><Relationship Id="rId7" Type="http://schemas.openxmlformats.org/officeDocument/2006/relationships/customXml" Target="../ink/ink2.xml"/><Relationship Id="rId12" Type="http://schemas.openxmlformats.org/officeDocument/2006/relationships/image" Target="../media/image15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4.png"/><Relationship Id="rId4" Type="http://schemas.openxmlformats.org/officeDocument/2006/relationships/image" Target="../media/image50.emf"/><Relationship Id="rId9" Type="http://schemas.openxmlformats.org/officeDocument/2006/relationships/customXml" Target="../ink/ink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hyperlink" Target="https://chat.openai.com/"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sv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1.xml.rels><?xml version="1.0" encoding="UTF-8" standalone="yes"?>
<Relationships xmlns="http://schemas.openxmlformats.org/package/2006/relationships"><Relationship Id="rId8" Type="http://schemas.openxmlformats.org/officeDocument/2006/relationships/hyperlink" Target="https://www.ualberta.ca/faculty-and-staff/copyright/intro-to-copyright-law/licensed-royalty-free-content/pd-flowchart---types.html" TargetMode="External"/><Relationship Id="rId3" Type="http://schemas.openxmlformats.org/officeDocument/2006/relationships/hyperlink" Target="https://thediscourse.ca/urban-nation/copyright-act-failing" TargetMode="External"/><Relationship Id="rId7" Type="http://schemas.openxmlformats.org/officeDocument/2006/relationships/hyperlink" Target="https://www.legalzoom.com/articles/fair-use-and-fair-dealing-in-social-media"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www.mondaq.com/canada/copyright/1225876/are-disney39s-live-action-remakes-extending-the-copyright-of-their-animated-movies" TargetMode="External"/><Relationship Id="rId11" Type="http://schemas.openxmlformats.org/officeDocument/2006/relationships/hyperlink" Target="https://archive.org/" TargetMode="External"/><Relationship Id="rId5" Type="http://schemas.openxmlformats.org/officeDocument/2006/relationships/hyperlink" Target="https://www.theguardian.com/film/2022/jul/03/mickey-mouse-disney-copyright-expiry" TargetMode="External"/><Relationship Id="rId10" Type="http://schemas.openxmlformats.org/officeDocument/2006/relationships/hyperlink" Target="https://creativecommons.org/" TargetMode="External"/><Relationship Id="rId4" Type="http://schemas.openxmlformats.org/officeDocument/2006/relationships/hyperlink" Target="http://excesscopyright.blogspot.com/2017/01/welcome-mr-walt-disney-to-canadian.html#:~:text=Today%20is%20public%20domain%20day,died%20on%20December%2015%2C%201966." TargetMode="External"/><Relationship Id="rId9" Type="http://schemas.openxmlformats.org/officeDocument/2006/relationships/hyperlink" Target="https://publicdomainreview.org/blog/2022/01/public-domain-day-2022"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eat empty education desk">
            <a:extLst>
              <a:ext uri="{FF2B5EF4-FFF2-40B4-BE49-F238E27FC236}">
                <a16:creationId xmlns:a16="http://schemas.microsoft.com/office/drawing/2014/main" id="{3558A5BF-7290-49F7-8ED1-9B10C8B03BE5}"/>
              </a:ext>
            </a:extLst>
          </p:cNvPr>
          <p:cNvPicPr>
            <a:picLocks noChangeAspect="1"/>
          </p:cNvPicPr>
          <p:nvPr/>
        </p:nvPicPr>
        <p:blipFill rotWithShape="1">
          <a:blip r:embed="rId3">
            <a:alphaModFix amt="50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727ADEA7-8845-AF46-95AE-8C0F7B7C130A}"/>
              </a:ext>
            </a:extLst>
          </p:cNvPr>
          <p:cNvSpPr>
            <a:spLocks noGrp="1"/>
          </p:cNvSpPr>
          <p:nvPr>
            <p:ph type="ctrTitle"/>
          </p:nvPr>
        </p:nvSpPr>
        <p:spPr>
          <a:xfrm>
            <a:off x="1524000" y="1122362"/>
            <a:ext cx="9144000" cy="2900518"/>
          </a:xfrm>
        </p:spPr>
        <p:txBody>
          <a:bodyPr>
            <a:normAutofit/>
          </a:bodyPr>
          <a:lstStyle/>
          <a:p>
            <a:r>
              <a:rPr lang="en-CA">
                <a:solidFill>
                  <a:srgbClr val="FFFFFF"/>
                </a:solidFill>
              </a:rPr>
              <a:t>Copyright</a:t>
            </a:r>
          </a:p>
        </p:txBody>
      </p:sp>
      <p:sp>
        <p:nvSpPr>
          <p:cNvPr id="3" name="Subtitle 2">
            <a:extLst>
              <a:ext uri="{FF2B5EF4-FFF2-40B4-BE49-F238E27FC236}">
                <a16:creationId xmlns:a16="http://schemas.microsoft.com/office/drawing/2014/main" id="{362BCF87-D6FE-D54D-9B75-CAEAF9EB6B2F}"/>
              </a:ext>
            </a:extLst>
          </p:cNvPr>
          <p:cNvSpPr>
            <a:spLocks noGrp="1"/>
          </p:cNvSpPr>
          <p:nvPr>
            <p:ph type="subTitle" idx="1"/>
          </p:nvPr>
        </p:nvSpPr>
        <p:spPr>
          <a:xfrm>
            <a:off x="1524000" y="4159404"/>
            <a:ext cx="9144000" cy="1098395"/>
          </a:xfrm>
        </p:spPr>
        <p:txBody>
          <a:bodyPr>
            <a:normAutofit/>
          </a:bodyPr>
          <a:lstStyle/>
          <a:p>
            <a:r>
              <a:rPr lang="en-CA" dirty="0">
                <a:solidFill>
                  <a:srgbClr val="FFFFFF"/>
                </a:solidFill>
              </a:rPr>
              <a:t>PUB 101|Week Eight  March 5, 2024</a:t>
            </a:r>
          </a:p>
        </p:txBody>
      </p:sp>
    </p:spTree>
    <p:extLst>
      <p:ext uri="{BB962C8B-B14F-4D97-AF65-F5344CB8AC3E}">
        <p14:creationId xmlns:p14="http://schemas.microsoft.com/office/powerpoint/2010/main" val="10850621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02239D2-A05D-4A1C-9F06-FBA7FC730E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86FDAB-D085-CD97-5670-5386C0CF3744}"/>
              </a:ext>
            </a:extLst>
          </p:cNvPr>
          <p:cNvSpPr>
            <a:spLocks noGrp="1"/>
          </p:cNvSpPr>
          <p:nvPr>
            <p:ph type="title"/>
          </p:nvPr>
        </p:nvSpPr>
        <p:spPr>
          <a:xfrm>
            <a:off x="2019300" y="538956"/>
            <a:ext cx="8985250" cy="1118394"/>
          </a:xfrm>
        </p:spPr>
        <p:txBody>
          <a:bodyPr anchor="t">
            <a:normAutofit/>
          </a:bodyPr>
          <a:lstStyle/>
          <a:p>
            <a:r>
              <a:rPr lang="en-US" sz="4000"/>
              <a:t>What should we stop doing?</a:t>
            </a:r>
          </a:p>
        </p:txBody>
      </p:sp>
      <p:pic>
        <p:nvPicPr>
          <p:cNvPr id="7" name="Graphic 6" descr="Subtitles">
            <a:extLst>
              <a:ext uri="{FF2B5EF4-FFF2-40B4-BE49-F238E27FC236}">
                <a16:creationId xmlns:a16="http://schemas.microsoft.com/office/drawing/2014/main" id="{5A4F90B4-4848-E64F-ED01-180DF4B3F7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900" y="538956"/>
            <a:ext cx="749300" cy="749300"/>
          </a:xfrm>
          <a:prstGeom prst="rect">
            <a:avLst/>
          </a:prstGeom>
        </p:spPr>
      </p:pic>
      <p:sp>
        <p:nvSpPr>
          <p:cNvPr id="3" name="Content Placeholder 2">
            <a:extLst>
              <a:ext uri="{FF2B5EF4-FFF2-40B4-BE49-F238E27FC236}">
                <a16:creationId xmlns:a16="http://schemas.microsoft.com/office/drawing/2014/main" id="{DC442A65-9962-B996-618B-0B2C87F575C7}"/>
              </a:ext>
            </a:extLst>
          </p:cNvPr>
          <p:cNvSpPr>
            <a:spLocks noGrp="1"/>
          </p:cNvSpPr>
          <p:nvPr>
            <p:ph idx="1"/>
          </p:nvPr>
        </p:nvSpPr>
        <p:spPr>
          <a:xfrm>
            <a:off x="1009650" y="1847849"/>
            <a:ext cx="9994900" cy="4254501"/>
          </a:xfrm>
        </p:spPr>
        <p:txBody>
          <a:bodyPr>
            <a:normAutofit/>
          </a:bodyPr>
          <a:lstStyle/>
          <a:p>
            <a:pPr marL="0" indent="0" algn="l">
              <a:buNone/>
            </a:pPr>
            <a:r>
              <a:rPr lang="en-CA" dirty="0">
                <a:solidFill>
                  <a:srgbClr val="333E48"/>
                </a:solidFill>
                <a:latin typeface="National2"/>
              </a:rPr>
              <a:t>N</a:t>
            </a:r>
            <a:r>
              <a:rPr lang="en-CA" b="0" i="0" dirty="0">
                <a:solidFill>
                  <a:srgbClr val="333E48"/>
                </a:solidFill>
                <a:effectLst/>
                <a:latin typeface="National2"/>
              </a:rPr>
              <a:t>ot using canvas. please Use canvas more for deadlines. Have fixed deadlines.</a:t>
            </a:r>
          </a:p>
          <a:p>
            <a:pPr marL="0" indent="0" algn="l">
              <a:buNone/>
            </a:pPr>
            <a:br>
              <a:rPr lang="en-CA" b="0" i="0" dirty="0">
                <a:solidFill>
                  <a:srgbClr val="333E48"/>
                </a:solidFill>
                <a:effectLst/>
                <a:latin typeface="National2"/>
              </a:rPr>
            </a:br>
            <a:endParaRPr lang="en-CA" b="0" i="0" dirty="0">
              <a:solidFill>
                <a:srgbClr val="333E48"/>
              </a:solidFill>
              <a:effectLst/>
              <a:latin typeface="National2"/>
            </a:endParaRPr>
          </a:p>
        </p:txBody>
      </p:sp>
    </p:spTree>
    <p:extLst>
      <p:ext uri="{BB962C8B-B14F-4D97-AF65-F5344CB8AC3E}">
        <p14:creationId xmlns:p14="http://schemas.microsoft.com/office/powerpoint/2010/main" val="1897502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4A0B8DA-2805-75B3-C47E-7FE00601314C}"/>
              </a:ext>
            </a:extLst>
          </p:cNvPr>
          <p:cNvSpPr>
            <a:spLocks noGrp="1"/>
          </p:cNvSpPr>
          <p:nvPr>
            <p:ph type="title"/>
          </p:nvPr>
        </p:nvSpPr>
        <p:spPr>
          <a:xfrm>
            <a:off x="838200" y="1195697"/>
            <a:ext cx="3200400" cy="4238118"/>
          </a:xfrm>
        </p:spPr>
        <p:txBody>
          <a:bodyPr>
            <a:normAutofit/>
          </a:bodyPr>
          <a:lstStyle/>
          <a:p>
            <a:r>
              <a:rPr lang="en-US">
                <a:solidFill>
                  <a:schemeClr val="bg1"/>
                </a:solidFill>
              </a:rPr>
              <a:t>What should we continue doing?</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A4D25B9B-61DE-ADCC-2AE0-82C49C2E3657}"/>
              </a:ext>
            </a:extLst>
          </p:cNvPr>
          <p:cNvGraphicFramePr>
            <a:graphicFrameLocks noGrp="1"/>
          </p:cNvGraphicFramePr>
          <p:nvPr>
            <p:ph idx="1"/>
            <p:extLst>
              <p:ext uri="{D42A27DB-BD31-4B8C-83A1-F6EECF244321}">
                <p14:modId xmlns:p14="http://schemas.microsoft.com/office/powerpoint/2010/main" val="616324277"/>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9505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FA67656-7F40-8016-B95E-39F7BB0C46F9}"/>
              </a:ext>
            </a:extLst>
          </p:cNvPr>
          <p:cNvSpPr>
            <a:spLocks noGrp="1"/>
          </p:cNvSpPr>
          <p:nvPr>
            <p:ph type="title"/>
          </p:nvPr>
        </p:nvSpPr>
        <p:spPr>
          <a:xfrm>
            <a:off x="838200" y="1195697"/>
            <a:ext cx="3200400" cy="4238118"/>
          </a:xfrm>
        </p:spPr>
        <p:txBody>
          <a:bodyPr>
            <a:normAutofit/>
          </a:bodyPr>
          <a:lstStyle/>
          <a:p>
            <a:r>
              <a:rPr lang="en-US">
                <a:solidFill>
                  <a:schemeClr val="bg1"/>
                </a:solidFill>
              </a:rPr>
              <a:t>What should be added in the last weeks?</a:t>
            </a:r>
          </a:p>
        </p:txBody>
      </p:sp>
      <p:grpSp>
        <p:nvGrpSpPr>
          <p:cNvPr id="22"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23" name="Freeform: Shape 22">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26" name="Oval 25">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0"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31" name="Freeform: Shape 30">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14" name="Content Placeholder 2">
            <a:extLst>
              <a:ext uri="{FF2B5EF4-FFF2-40B4-BE49-F238E27FC236}">
                <a16:creationId xmlns:a16="http://schemas.microsoft.com/office/drawing/2014/main" id="{D07D9F80-5A22-4B7B-B246-5CD5AA91357E}"/>
              </a:ext>
            </a:extLst>
          </p:cNvPr>
          <p:cNvGraphicFramePr>
            <a:graphicFrameLocks noGrp="1"/>
          </p:cNvGraphicFramePr>
          <p:nvPr>
            <p:ph idx="1"/>
            <p:extLst>
              <p:ext uri="{D42A27DB-BD31-4B8C-83A1-F6EECF244321}">
                <p14:modId xmlns:p14="http://schemas.microsoft.com/office/powerpoint/2010/main" val="1283805152"/>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478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03145-49D5-B1BD-742C-90D741D288E1}"/>
              </a:ext>
            </a:extLst>
          </p:cNvPr>
          <p:cNvSpPr>
            <a:spLocks noGrp="1"/>
          </p:cNvSpPr>
          <p:nvPr>
            <p:ph type="title"/>
          </p:nvPr>
        </p:nvSpPr>
        <p:spPr>
          <a:xfrm>
            <a:off x="838200" y="1195697"/>
            <a:ext cx="3200400" cy="4238118"/>
          </a:xfrm>
        </p:spPr>
        <p:txBody>
          <a:bodyPr>
            <a:normAutofit/>
          </a:bodyPr>
          <a:lstStyle/>
          <a:p>
            <a:r>
              <a:rPr lang="en-US">
                <a:solidFill>
                  <a:schemeClr val="bg1"/>
                </a:solidFill>
              </a:rPr>
              <a:t>Other feedback</a:t>
            </a:r>
          </a:p>
        </p:txBody>
      </p:sp>
      <p:grpSp>
        <p:nvGrpSpPr>
          <p:cNvPr id="38"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39"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40"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41" name="Oval 40">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3"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44"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45"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46"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47"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48"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49"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50"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51"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52"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53"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54"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55"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56"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7" name="Content Placeholder 2">
            <a:extLst>
              <a:ext uri="{FF2B5EF4-FFF2-40B4-BE49-F238E27FC236}">
                <a16:creationId xmlns:a16="http://schemas.microsoft.com/office/drawing/2014/main" id="{B4DDB440-0C93-F55E-199A-20F5BCA4B703}"/>
              </a:ext>
            </a:extLst>
          </p:cNvPr>
          <p:cNvGraphicFramePr>
            <a:graphicFrameLocks noGrp="1"/>
          </p:cNvGraphicFramePr>
          <p:nvPr>
            <p:ph idx="1"/>
            <p:extLst>
              <p:ext uri="{D42A27DB-BD31-4B8C-83A1-F6EECF244321}">
                <p14:modId xmlns:p14="http://schemas.microsoft.com/office/powerpoint/2010/main" val="431919028"/>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494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42AD02-2EAE-5443-8342-DD95A8FF521F}"/>
              </a:ext>
            </a:extLst>
          </p:cNvPr>
          <p:cNvSpPr>
            <a:spLocks noGrp="1"/>
          </p:cNvSpPr>
          <p:nvPr>
            <p:ph type="title"/>
          </p:nvPr>
        </p:nvSpPr>
        <p:spPr>
          <a:xfrm>
            <a:off x="524741" y="620392"/>
            <a:ext cx="3808268" cy="5504688"/>
          </a:xfrm>
        </p:spPr>
        <p:txBody>
          <a:bodyPr>
            <a:normAutofit/>
          </a:bodyPr>
          <a:lstStyle/>
          <a:p>
            <a:r>
              <a:rPr lang="en-CA" sz="6000">
                <a:solidFill>
                  <a:schemeClr val="bg1"/>
                </a:solidFill>
              </a:rPr>
              <a:t>Website Critique</a:t>
            </a:r>
          </a:p>
        </p:txBody>
      </p:sp>
      <p:graphicFrame>
        <p:nvGraphicFramePr>
          <p:cNvPr id="22" name="Content Placeholder 2">
            <a:extLst>
              <a:ext uri="{FF2B5EF4-FFF2-40B4-BE49-F238E27FC236}">
                <a16:creationId xmlns:a16="http://schemas.microsoft.com/office/drawing/2014/main" id="{AB37058F-D86B-584C-106A-47D3D17007BA}"/>
              </a:ext>
            </a:extLst>
          </p:cNvPr>
          <p:cNvGraphicFramePr>
            <a:graphicFrameLocks noGrp="1"/>
          </p:cNvGraphicFramePr>
          <p:nvPr>
            <p:ph idx="1"/>
            <p:extLst>
              <p:ext uri="{D42A27DB-BD31-4B8C-83A1-F6EECF244321}">
                <p14:modId xmlns:p14="http://schemas.microsoft.com/office/powerpoint/2010/main" val="152518603"/>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97FB48E0-1B0D-9EFB-E481-271E628FB684}"/>
              </a:ext>
            </a:extLst>
          </p:cNvPr>
          <p:cNvSpPr txBox="1"/>
          <p:nvPr/>
        </p:nvSpPr>
        <p:spPr>
          <a:xfrm>
            <a:off x="7462058" y="6171398"/>
            <a:ext cx="2276302" cy="369332"/>
          </a:xfrm>
          <a:prstGeom prst="rect">
            <a:avLst/>
          </a:prstGeom>
          <a:noFill/>
        </p:spPr>
        <p:txBody>
          <a:bodyPr wrap="square" rtlCol="0">
            <a:spAutoFit/>
          </a:bodyPr>
          <a:lstStyle/>
          <a:p>
            <a:pPr lvl="0"/>
            <a:r>
              <a:rPr lang="en-CA" b="0" i="0" dirty="0">
                <a:hlinkClick r:id="rId8"/>
              </a:rPr>
              <a:t>http://shabusen.com/</a:t>
            </a:r>
            <a:endParaRPr lang="en-US" dirty="0"/>
          </a:p>
        </p:txBody>
      </p:sp>
    </p:spTree>
    <p:extLst>
      <p:ext uri="{BB962C8B-B14F-4D97-AF65-F5344CB8AC3E}">
        <p14:creationId xmlns:p14="http://schemas.microsoft.com/office/powerpoint/2010/main" val="26675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5831B-A5BF-4340-BD0D-808052239A41}"/>
              </a:ext>
            </a:extLst>
          </p:cNvPr>
          <p:cNvSpPr>
            <a:spLocks noGrp="1"/>
          </p:cNvSpPr>
          <p:nvPr>
            <p:ph type="title"/>
          </p:nvPr>
        </p:nvSpPr>
        <p:spPr>
          <a:xfrm>
            <a:off x="6513788" y="365125"/>
            <a:ext cx="4840010" cy="1807305"/>
          </a:xfrm>
        </p:spPr>
        <p:txBody>
          <a:bodyPr>
            <a:normAutofit/>
          </a:bodyPr>
          <a:lstStyle/>
          <a:p>
            <a:endParaRPr lang="en-CA"/>
          </a:p>
        </p:txBody>
      </p:sp>
      <p:pic>
        <p:nvPicPr>
          <p:cNvPr id="5" name="Picture 4" descr="Cup of coffee">
            <a:extLst>
              <a:ext uri="{FF2B5EF4-FFF2-40B4-BE49-F238E27FC236}">
                <a16:creationId xmlns:a16="http://schemas.microsoft.com/office/drawing/2014/main" id="{3837702C-E5D4-43A2-9DDA-7DAE8F38D745}"/>
              </a:ext>
            </a:extLst>
          </p:cNvPr>
          <p:cNvPicPr>
            <a:picLocks noChangeAspect="1"/>
          </p:cNvPicPr>
          <p:nvPr/>
        </p:nvPicPr>
        <p:blipFill rotWithShape="1">
          <a:blip r:embed="rId3"/>
          <a:srcRect l="10957" r="29733"/>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3CEC208-11DC-5A48-9F87-9CFDECCD19A9}"/>
              </a:ext>
            </a:extLst>
          </p:cNvPr>
          <p:cNvSpPr>
            <a:spLocks noGrp="1"/>
          </p:cNvSpPr>
          <p:nvPr>
            <p:ph idx="1"/>
          </p:nvPr>
        </p:nvSpPr>
        <p:spPr>
          <a:xfrm>
            <a:off x="6513788" y="2333297"/>
            <a:ext cx="4840010" cy="3843666"/>
          </a:xfrm>
        </p:spPr>
        <p:txBody>
          <a:bodyPr>
            <a:normAutofit/>
          </a:bodyPr>
          <a:lstStyle/>
          <a:p>
            <a:pPr marL="0" indent="0">
              <a:buNone/>
            </a:pPr>
            <a:endParaRPr lang="en-CA" sz="2000" dirty="0"/>
          </a:p>
          <a:p>
            <a:pPr marL="0" indent="0">
              <a:buNone/>
            </a:pPr>
            <a:endParaRPr lang="en-CA" sz="2000" dirty="0"/>
          </a:p>
          <a:p>
            <a:pPr marL="0" indent="0">
              <a:buNone/>
            </a:pPr>
            <a:endParaRPr lang="en-CA" sz="2000" dirty="0"/>
          </a:p>
          <a:p>
            <a:pPr marL="0" indent="0">
              <a:buNone/>
            </a:pPr>
            <a:endParaRPr lang="en-CA" sz="2000" dirty="0"/>
          </a:p>
          <a:p>
            <a:pPr marL="0" indent="0" algn="ctr">
              <a:buNone/>
            </a:pPr>
            <a:r>
              <a:rPr lang="en-CA" sz="4400" dirty="0"/>
              <a:t>Break</a:t>
            </a:r>
          </a:p>
        </p:txBody>
      </p:sp>
    </p:spTree>
    <p:extLst>
      <p:ext uri="{BB962C8B-B14F-4D97-AF65-F5344CB8AC3E}">
        <p14:creationId xmlns:p14="http://schemas.microsoft.com/office/powerpoint/2010/main" val="5750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B865630A-65ED-D54C-9051-88AEA25993CC}"/>
              </a:ext>
            </a:extLst>
          </p:cNvPr>
          <p:cNvSpPr>
            <a:spLocks noGrp="1"/>
          </p:cNvSpPr>
          <p:nvPr>
            <p:ph type="title"/>
          </p:nvPr>
        </p:nvSpPr>
        <p:spPr>
          <a:xfrm>
            <a:off x="777240" y="731519"/>
            <a:ext cx="2845191" cy="3237579"/>
          </a:xfrm>
        </p:spPr>
        <p:txBody>
          <a:bodyPr>
            <a:normAutofit/>
          </a:bodyPr>
          <a:lstStyle/>
          <a:p>
            <a:r>
              <a:rPr lang="en-CA" sz="3800">
                <a:solidFill>
                  <a:srgbClr val="FFFFFF"/>
                </a:solidFill>
              </a:rPr>
              <a:t>Statute of Anne - 1709</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9BFD5D4-66A9-9D48-9215-F0A32A10B46F}"/>
              </a:ext>
            </a:extLst>
          </p:cNvPr>
          <p:cNvSpPr>
            <a:spLocks noGrp="1"/>
          </p:cNvSpPr>
          <p:nvPr>
            <p:ph idx="1"/>
          </p:nvPr>
        </p:nvSpPr>
        <p:spPr>
          <a:xfrm>
            <a:off x="4379709" y="686862"/>
            <a:ext cx="7037591" cy="5475129"/>
          </a:xfrm>
        </p:spPr>
        <p:txBody>
          <a:bodyPr anchor="ctr">
            <a:normAutofit/>
          </a:bodyPr>
          <a:lstStyle/>
          <a:p>
            <a:r>
              <a:rPr lang="en-CA" sz="2400" dirty="0"/>
              <a:t>Short title: Copyright Act 1709 8 Anne c.21 </a:t>
            </a:r>
          </a:p>
          <a:p>
            <a:r>
              <a:rPr lang="en-CA" sz="2400" dirty="0"/>
              <a:t>Long title: </a:t>
            </a:r>
            <a:r>
              <a:rPr lang="en-CA" sz="2400" i="1" dirty="0"/>
              <a:t>An Act for the Encouragement of Learning, by vesting the Copies of Printed Books in the Authors or purchasers of such Copies, during the Times therein mentioned</a:t>
            </a:r>
            <a:r>
              <a:rPr lang="en-CA" sz="2400" dirty="0"/>
              <a:t> </a:t>
            </a:r>
          </a:p>
          <a:p>
            <a:r>
              <a:rPr lang="en-CA" sz="2400" dirty="0"/>
              <a:t>First copyright statute – and it was all about the publishers</a:t>
            </a:r>
          </a:p>
          <a:p>
            <a:r>
              <a:rPr lang="en-CA" sz="2400" dirty="0"/>
              <a:t>Intended to encourage learning and public education</a:t>
            </a:r>
          </a:p>
          <a:p>
            <a:r>
              <a:rPr lang="en-CA" sz="2400" dirty="0"/>
              <a:t>Granted </a:t>
            </a:r>
            <a:r>
              <a:rPr lang="en-CA" sz="2400" b="1" dirty="0"/>
              <a:t>publishers</a:t>
            </a:r>
            <a:r>
              <a:rPr lang="en-CA" sz="2400" dirty="0"/>
              <a:t> of books legal protection for 14 years (reinvested)</a:t>
            </a:r>
          </a:p>
          <a:p>
            <a:r>
              <a:rPr lang="en-CA" sz="2400" dirty="0"/>
              <a:t>Granted 21 years of protection for any book already in print</a:t>
            </a:r>
          </a:p>
          <a:p>
            <a:r>
              <a:rPr lang="en-CA" sz="2400" dirty="0"/>
              <a:t>After 14 years the copyright went to the </a:t>
            </a:r>
            <a:r>
              <a:rPr lang="en-CA" sz="2400" b="1" dirty="0"/>
              <a:t>author</a:t>
            </a:r>
            <a:r>
              <a:rPr lang="en-CA" sz="2400" dirty="0"/>
              <a:t> for 14 years</a:t>
            </a:r>
          </a:p>
        </p:txBody>
      </p:sp>
    </p:spTree>
    <p:extLst>
      <p:ext uri="{BB962C8B-B14F-4D97-AF65-F5344CB8AC3E}">
        <p14:creationId xmlns:p14="http://schemas.microsoft.com/office/powerpoint/2010/main" val="38239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A12E5477-C0CE-884C-B608-B75334DD29FC}"/>
              </a:ext>
            </a:extLst>
          </p:cNvPr>
          <p:cNvSpPr>
            <a:spLocks noGrp="1"/>
          </p:cNvSpPr>
          <p:nvPr>
            <p:ph type="title"/>
          </p:nvPr>
        </p:nvSpPr>
        <p:spPr>
          <a:xfrm>
            <a:off x="777240" y="731519"/>
            <a:ext cx="2845191" cy="3237579"/>
          </a:xfrm>
        </p:spPr>
        <p:txBody>
          <a:bodyPr>
            <a:normAutofit/>
          </a:bodyPr>
          <a:lstStyle/>
          <a:p>
            <a:r>
              <a:rPr lang="en-CA" sz="3800" dirty="0">
                <a:solidFill>
                  <a:srgbClr val="FFFFFF"/>
                </a:solidFill>
              </a:rPr>
              <a:t>Statute of Anne</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BCC118-0CBE-3341-BC93-0C6A1F84E7BE}"/>
              </a:ext>
            </a:extLst>
          </p:cNvPr>
          <p:cNvSpPr>
            <a:spLocks noGrp="1"/>
          </p:cNvSpPr>
          <p:nvPr>
            <p:ph idx="1"/>
          </p:nvPr>
        </p:nvSpPr>
        <p:spPr>
          <a:xfrm>
            <a:off x="4379709" y="686862"/>
            <a:ext cx="7037591" cy="5475129"/>
          </a:xfrm>
        </p:spPr>
        <p:txBody>
          <a:bodyPr anchor="ctr">
            <a:normAutofit/>
          </a:bodyPr>
          <a:lstStyle/>
          <a:p>
            <a:r>
              <a:rPr lang="en-CA" sz="2600" dirty="0"/>
              <a:t>Determined that the ‘copy’ was the 'sole liberty of printing and reprinting' a book.</a:t>
            </a:r>
          </a:p>
          <a:p>
            <a:r>
              <a:rPr lang="en-CA" sz="2600" dirty="0"/>
              <a:t>It could be infringed by any person who printed, reprinted or imported the book without consent. </a:t>
            </a:r>
          </a:p>
          <a:p>
            <a:r>
              <a:rPr lang="en-CA" sz="2600" dirty="0"/>
              <a:t>Infringements: ”fine of one penny for every sheet of the book, one moiety of which went to the author, the other to the Crown” and the copy destroyed</a:t>
            </a:r>
          </a:p>
          <a:p>
            <a:r>
              <a:rPr lang="en-CA" sz="2600" dirty="0"/>
              <a:t>First to recognise the legal right of authorship</a:t>
            </a:r>
          </a:p>
          <a:p>
            <a:r>
              <a:rPr lang="en-CA" sz="2600" dirty="0"/>
              <a:t>Confusing and unclear about authorship and author rights. Set the stage.</a:t>
            </a:r>
          </a:p>
        </p:txBody>
      </p:sp>
    </p:spTree>
    <p:extLst>
      <p:ext uri="{BB962C8B-B14F-4D97-AF65-F5344CB8AC3E}">
        <p14:creationId xmlns:p14="http://schemas.microsoft.com/office/powerpoint/2010/main" val="1260561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E3AE7FA-2DF4-8147-B354-1B04B07E1609}"/>
              </a:ext>
            </a:extLst>
          </p:cNvPr>
          <p:cNvSpPr>
            <a:spLocks noGrp="1"/>
          </p:cNvSpPr>
          <p:nvPr>
            <p:ph type="title"/>
          </p:nvPr>
        </p:nvSpPr>
        <p:spPr>
          <a:xfrm>
            <a:off x="777240" y="731519"/>
            <a:ext cx="2845191" cy="3237579"/>
          </a:xfrm>
        </p:spPr>
        <p:txBody>
          <a:bodyPr>
            <a:normAutofit/>
          </a:bodyPr>
          <a:lstStyle/>
          <a:p>
            <a:r>
              <a:rPr lang="en-CA" sz="3800">
                <a:solidFill>
                  <a:srgbClr val="FFFFFF"/>
                </a:solidFill>
              </a:rPr>
              <a:t>The Berne Convention - 1886</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514E84-E8F5-B741-8FC3-C1092588C9D1}"/>
              </a:ext>
            </a:extLst>
          </p:cNvPr>
          <p:cNvSpPr>
            <a:spLocks noGrp="1"/>
          </p:cNvSpPr>
          <p:nvPr>
            <p:ph idx="1"/>
          </p:nvPr>
        </p:nvSpPr>
        <p:spPr>
          <a:xfrm>
            <a:off x="4379709" y="686862"/>
            <a:ext cx="7037591" cy="5475129"/>
          </a:xfrm>
        </p:spPr>
        <p:txBody>
          <a:bodyPr anchor="ctr">
            <a:normAutofit/>
          </a:bodyPr>
          <a:lstStyle/>
          <a:p>
            <a:r>
              <a:rPr lang="en-CA" sz="2400" dirty="0"/>
              <a:t>Collective agreement among many countries that provided the means for creators to control “how their works are used, by whom, and on what terms.”</a:t>
            </a:r>
          </a:p>
          <a:p>
            <a:r>
              <a:rPr lang="en-CA" sz="2400" dirty="0"/>
              <a:t>Is the foundation of the modern copyright – 181 member states</a:t>
            </a:r>
          </a:p>
          <a:p>
            <a:r>
              <a:rPr lang="en-CA" sz="2400" dirty="0"/>
              <a:t>Contains </a:t>
            </a:r>
            <a:r>
              <a:rPr lang="en-CA" sz="2400" b="1" dirty="0"/>
              <a:t>three</a:t>
            </a:r>
            <a:r>
              <a:rPr lang="en-CA" sz="2400" dirty="0"/>
              <a:t> principles</a:t>
            </a:r>
          </a:p>
          <a:p>
            <a:pPr lvl="1"/>
            <a:r>
              <a:rPr lang="en-CA" dirty="0"/>
              <a:t>Works of an author in one </a:t>
            </a:r>
            <a:r>
              <a:rPr lang="en-CA" dirty="0" err="1"/>
              <a:t>signateur</a:t>
            </a:r>
            <a:r>
              <a:rPr lang="en-CA" dirty="0"/>
              <a:t> state are automatically and independently given the same protections in all party states</a:t>
            </a:r>
          </a:p>
          <a:p>
            <a:pPr lvl="1"/>
            <a:r>
              <a:rPr lang="en-CA" dirty="0"/>
              <a:t>Protection must not be conditional. Protection is automatic</a:t>
            </a:r>
          </a:p>
          <a:p>
            <a:pPr lvl="1"/>
            <a:r>
              <a:rPr lang="en-CA" dirty="0"/>
              <a:t>Protection is separate from protection in the country of origin</a:t>
            </a:r>
          </a:p>
        </p:txBody>
      </p:sp>
    </p:spTree>
    <p:extLst>
      <p:ext uri="{BB962C8B-B14F-4D97-AF65-F5344CB8AC3E}">
        <p14:creationId xmlns:p14="http://schemas.microsoft.com/office/powerpoint/2010/main" val="3241970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13F23D5-966C-CA4E-A02D-9A5A3789B329}"/>
              </a:ext>
            </a:extLst>
          </p:cNvPr>
          <p:cNvSpPr>
            <a:spLocks noGrp="1"/>
          </p:cNvSpPr>
          <p:nvPr>
            <p:ph type="title"/>
          </p:nvPr>
        </p:nvSpPr>
        <p:spPr>
          <a:xfrm>
            <a:off x="777240" y="731519"/>
            <a:ext cx="2845191" cy="3237579"/>
          </a:xfrm>
        </p:spPr>
        <p:txBody>
          <a:bodyPr>
            <a:normAutofit/>
          </a:bodyPr>
          <a:lstStyle/>
          <a:p>
            <a:r>
              <a:rPr lang="en-CA" sz="3800">
                <a:solidFill>
                  <a:srgbClr val="FFFFFF"/>
                </a:solidFill>
              </a:rPr>
              <a:t>What is copyright?</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8F2CF53-EA90-E744-AA40-7875166D1057}"/>
              </a:ext>
            </a:extLst>
          </p:cNvPr>
          <p:cNvSpPr>
            <a:spLocks noGrp="1"/>
          </p:cNvSpPr>
          <p:nvPr>
            <p:ph idx="1"/>
          </p:nvPr>
        </p:nvSpPr>
        <p:spPr>
          <a:xfrm>
            <a:off x="4379709" y="686862"/>
            <a:ext cx="7037591" cy="5475129"/>
          </a:xfrm>
        </p:spPr>
        <p:txBody>
          <a:bodyPr anchor="ctr">
            <a:normAutofit/>
          </a:bodyPr>
          <a:lstStyle/>
          <a:p>
            <a:r>
              <a:rPr lang="en-CA" sz="2600" dirty="0"/>
              <a:t>It is the </a:t>
            </a:r>
            <a:r>
              <a:rPr lang="en-CA" sz="2600" b="1" dirty="0"/>
              <a:t>right</a:t>
            </a:r>
            <a:r>
              <a:rPr lang="en-CA" sz="2600" dirty="0"/>
              <a:t> to </a:t>
            </a:r>
            <a:r>
              <a:rPr lang="en-CA" sz="2600" b="1" dirty="0"/>
              <a:t>copy</a:t>
            </a:r>
            <a:r>
              <a:rPr lang="en-CA" sz="2600" dirty="0"/>
              <a:t>; to reproduce a work</a:t>
            </a:r>
          </a:p>
          <a:p>
            <a:endParaRPr lang="en-CA" sz="2600" dirty="0"/>
          </a:p>
          <a:p>
            <a:r>
              <a:rPr lang="en-CA" sz="2600" dirty="0"/>
              <a:t>Applies to an author and anyone the author authorizes</a:t>
            </a:r>
          </a:p>
          <a:p>
            <a:endParaRPr lang="en-CA" sz="2600" dirty="0"/>
          </a:p>
          <a:p>
            <a:r>
              <a:rPr lang="en-CA" sz="2600" dirty="0"/>
              <a:t>It is the legal right of an author of their work</a:t>
            </a:r>
          </a:p>
          <a:p>
            <a:endParaRPr lang="en-CA" sz="2600" dirty="0"/>
          </a:p>
          <a:p>
            <a:r>
              <a:rPr lang="en-CA" sz="2600" dirty="0"/>
              <a:t>It protects the work for the life of the author plus 70 years after death</a:t>
            </a:r>
          </a:p>
          <a:p>
            <a:pPr lvl="1"/>
            <a:r>
              <a:rPr lang="en-CA" sz="2200" dirty="0"/>
              <a:t>It is then in the public domain and can be used by anyone</a:t>
            </a:r>
          </a:p>
          <a:p>
            <a:endParaRPr lang="en-CA" sz="2600" dirty="0"/>
          </a:p>
        </p:txBody>
      </p:sp>
    </p:spTree>
    <p:extLst>
      <p:ext uri="{BB962C8B-B14F-4D97-AF65-F5344CB8AC3E}">
        <p14:creationId xmlns:p14="http://schemas.microsoft.com/office/powerpoint/2010/main" val="270983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7A56A8A5-4BC4-461E-99FC-84A8036D8744}"/>
              </a:ext>
            </a:extLst>
          </p:cNvPr>
          <p:cNvPicPr>
            <a:picLocks noChangeAspect="1"/>
          </p:cNvPicPr>
          <p:nvPr/>
        </p:nvPicPr>
        <p:blipFill rotWithShape="1">
          <a:blip r:embed="rId3">
            <a:duotone>
              <a:prstClr val="black"/>
              <a:schemeClr val="tx2">
                <a:tint val="45000"/>
                <a:satMod val="400000"/>
              </a:schemeClr>
            </a:duotone>
          </a:blip>
          <a:srcRect t="25000"/>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4147794-66B7-4CDE-BC75-BBDC48B2F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44C53187-2504-FA44-AE46-54C775CC3098}"/>
              </a:ext>
            </a:extLst>
          </p:cNvPr>
          <p:cNvSpPr>
            <a:spLocks noGrp="1"/>
          </p:cNvSpPr>
          <p:nvPr>
            <p:ph type="title"/>
          </p:nvPr>
        </p:nvSpPr>
        <p:spPr>
          <a:xfrm>
            <a:off x="4050889" y="365758"/>
            <a:ext cx="6784259" cy="1828800"/>
          </a:xfrm>
        </p:spPr>
        <p:txBody>
          <a:bodyPr>
            <a:normAutofit/>
          </a:bodyPr>
          <a:lstStyle/>
          <a:p>
            <a:r>
              <a:rPr lang="en-US" sz="4800">
                <a:solidFill>
                  <a:schemeClr val="tx1">
                    <a:lumMod val="85000"/>
                    <a:lumOff val="15000"/>
                  </a:schemeClr>
                </a:solidFill>
              </a:rPr>
              <a:t>Today’s Agenda</a:t>
            </a:r>
          </a:p>
        </p:txBody>
      </p:sp>
      <p:sp>
        <p:nvSpPr>
          <p:cNvPr id="17" name="Rectangle 16">
            <a:extLst>
              <a:ext uri="{FF2B5EF4-FFF2-40B4-BE49-F238E27FC236}">
                <a16:creationId xmlns:a16="http://schemas.microsoft.com/office/drawing/2014/main" id="{41202E79-1236-4DF8-9921-F47A0B079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5524A5BE-E036-4E0D-A75F-3917DF4A1536}"/>
              </a:ext>
            </a:extLst>
          </p:cNvPr>
          <p:cNvGraphicFramePr>
            <a:graphicFrameLocks noGrp="1"/>
          </p:cNvGraphicFramePr>
          <p:nvPr>
            <p:ph idx="1"/>
            <p:extLst>
              <p:ext uri="{D42A27DB-BD31-4B8C-83A1-F6EECF244321}">
                <p14:modId xmlns:p14="http://schemas.microsoft.com/office/powerpoint/2010/main" val="612747672"/>
              </p:ext>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404798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7A24DE3-D967-0747-A0E9-77A8E51708E1}"/>
              </a:ext>
            </a:extLst>
          </p:cNvPr>
          <p:cNvSpPr>
            <a:spLocks noGrp="1"/>
          </p:cNvSpPr>
          <p:nvPr>
            <p:ph type="title"/>
          </p:nvPr>
        </p:nvSpPr>
        <p:spPr>
          <a:xfrm>
            <a:off x="649270" y="4615840"/>
            <a:ext cx="3885141" cy="1526741"/>
          </a:xfrm>
        </p:spPr>
        <p:txBody>
          <a:bodyPr>
            <a:normAutofit/>
          </a:bodyPr>
          <a:lstStyle/>
          <a:p>
            <a:pPr algn="r"/>
            <a:r>
              <a:rPr lang="en-US" sz="3000">
                <a:solidFill>
                  <a:schemeClr val="bg1"/>
                </a:solidFill>
              </a:rPr>
              <a:t>On the socials on Copyright…</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7C672BB9-867C-D941-943B-74F7DA38619D}"/>
              </a:ext>
            </a:extLst>
          </p:cNvPr>
          <p:cNvPicPr>
            <a:picLocks noChangeAspect="1"/>
          </p:cNvPicPr>
          <p:nvPr/>
        </p:nvPicPr>
        <p:blipFill>
          <a:blip r:embed="rId3"/>
          <a:stretch>
            <a:fillRect/>
          </a:stretch>
        </p:blipFill>
        <p:spPr>
          <a:xfrm>
            <a:off x="393308" y="497063"/>
            <a:ext cx="5559480" cy="3460775"/>
          </a:xfrm>
          <a:prstGeom prst="rect">
            <a:avLst/>
          </a:prstGeom>
        </p:spPr>
      </p:pic>
      <p:pic>
        <p:nvPicPr>
          <p:cNvPr id="7" name="Picture 6" descr="Graphical user interface, text, application, chat or text message&#10;&#10;Description automatically generated">
            <a:extLst>
              <a:ext uri="{FF2B5EF4-FFF2-40B4-BE49-F238E27FC236}">
                <a16:creationId xmlns:a16="http://schemas.microsoft.com/office/drawing/2014/main" id="{A64F88B4-8135-8341-8801-2750011FDD80}"/>
              </a:ext>
            </a:extLst>
          </p:cNvPr>
          <p:cNvPicPr>
            <a:picLocks noChangeAspect="1"/>
          </p:cNvPicPr>
          <p:nvPr/>
        </p:nvPicPr>
        <p:blipFill>
          <a:blip r:embed="rId4"/>
          <a:stretch>
            <a:fillRect/>
          </a:stretch>
        </p:blipFill>
        <p:spPr>
          <a:xfrm>
            <a:off x="7073661" y="357012"/>
            <a:ext cx="3244972" cy="4702859"/>
          </a:xfrm>
          <a:prstGeom prst="rect">
            <a:avLst/>
          </a:prstGeom>
        </p:spPr>
      </p:pic>
      <p:cxnSp>
        <p:nvCxnSpPr>
          <p:cNvPr id="16" name="Straight Connector 15">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4918E3C8-D4FD-4D18-AA59-9302371375D5}"/>
              </a:ext>
            </a:extLst>
          </p:cNvPr>
          <p:cNvSpPr>
            <a:spLocks noGrp="1"/>
          </p:cNvSpPr>
          <p:nvPr>
            <p:ph idx="1"/>
          </p:nvPr>
        </p:nvSpPr>
        <p:spPr>
          <a:xfrm>
            <a:off x="4945336" y="4615840"/>
            <a:ext cx="6609921" cy="1526741"/>
          </a:xfrm>
        </p:spPr>
        <p:txBody>
          <a:bodyPr anchor="ctr">
            <a:normAutofit/>
          </a:bodyPr>
          <a:lstStyle/>
          <a:p>
            <a:endParaRPr lang="en-US" sz="2200">
              <a:solidFill>
                <a:schemeClr val="bg1"/>
              </a:solidFill>
            </a:endParaRPr>
          </a:p>
        </p:txBody>
      </p:sp>
    </p:spTree>
    <p:extLst>
      <p:ext uri="{BB962C8B-B14F-4D97-AF65-F5344CB8AC3E}">
        <p14:creationId xmlns:p14="http://schemas.microsoft.com/office/powerpoint/2010/main" val="424943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9DFC71-8AD7-241D-4F5B-F56307346AE4}"/>
              </a:ext>
            </a:extLst>
          </p:cNvPr>
          <p:cNvSpPr>
            <a:spLocks noGrp="1"/>
          </p:cNvSpPr>
          <p:nvPr>
            <p:ph type="title"/>
          </p:nvPr>
        </p:nvSpPr>
        <p:spPr>
          <a:xfrm>
            <a:off x="524741" y="620392"/>
            <a:ext cx="3808268" cy="5504688"/>
          </a:xfrm>
        </p:spPr>
        <p:txBody>
          <a:bodyPr>
            <a:normAutofit/>
          </a:bodyPr>
          <a:lstStyle/>
          <a:p>
            <a:r>
              <a:rPr lang="en-US" sz="6000">
                <a:solidFill>
                  <a:schemeClr val="bg1"/>
                </a:solidFill>
              </a:rPr>
              <a:t>The Canada US Mexico Agreement</a:t>
            </a:r>
          </a:p>
        </p:txBody>
      </p:sp>
      <p:graphicFrame>
        <p:nvGraphicFramePr>
          <p:cNvPr id="5" name="Content Placeholder 2">
            <a:extLst>
              <a:ext uri="{FF2B5EF4-FFF2-40B4-BE49-F238E27FC236}">
                <a16:creationId xmlns:a16="http://schemas.microsoft.com/office/drawing/2014/main" id="{68B59BCE-1A01-622B-F3C1-CA365C491610}"/>
              </a:ext>
            </a:extLst>
          </p:cNvPr>
          <p:cNvGraphicFramePr>
            <a:graphicFrameLocks noGrp="1"/>
          </p:cNvGraphicFramePr>
          <p:nvPr>
            <p:ph idx="1"/>
            <p:extLst>
              <p:ext uri="{D42A27DB-BD31-4B8C-83A1-F6EECF244321}">
                <p14:modId xmlns:p14="http://schemas.microsoft.com/office/powerpoint/2010/main" val="234623895"/>
              </p:ext>
            </p:extLst>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26240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7B0F537-343B-BC7D-D50A-CDEF9DFEA9AA}"/>
              </a:ext>
            </a:extLst>
          </p:cNvPr>
          <p:cNvSpPr>
            <a:spLocks noGrp="1"/>
          </p:cNvSpPr>
          <p:nvPr>
            <p:ph type="title"/>
          </p:nvPr>
        </p:nvSpPr>
        <p:spPr>
          <a:xfrm>
            <a:off x="1098468" y="885651"/>
            <a:ext cx="3229803" cy="4624603"/>
          </a:xfrm>
        </p:spPr>
        <p:txBody>
          <a:bodyPr>
            <a:normAutofit/>
          </a:bodyPr>
          <a:lstStyle/>
          <a:p>
            <a:r>
              <a:rPr lang="en-US">
                <a:solidFill>
                  <a:srgbClr val="FFFFFF"/>
                </a:solidFill>
              </a:rPr>
              <a:t>How does copyright work?</a:t>
            </a:r>
          </a:p>
        </p:txBody>
      </p:sp>
      <p:sp>
        <p:nvSpPr>
          <p:cNvPr id="3" name="Content Placeholder 2">
            <a:extLst>
              <a:ext uri="{FF2B5EF4-FFF2-40B4-BE49-F238E27FC236}">
                <a16:creationId xmlns:a16="http://schemas.microsoft.com/office/drawing/2014/main" id="{36753B98-3635-F540-C0CD-2A533155784C}"/>
              </a:ext>
            </a:extLst>
          </p:cNvPr>
          <p:cNvSpPr>
            <a:spLocks noGrp="1"/>
          </p:cNvSpPr>
          <p:nvPr>
            <p:ph idx="1"/>
          </p:nvPr>
        </p:nvSpPr>
        <p:spPr>
          <a:xfrm>
            <a:off x="4893356" y="885651"/>
            <a:ext cx="7056540" cy="5251646"/>
          </a:xfrm>
        </p:spPr>
        <p:txBody>
          <a:bodyPr anchor="ctr">
            <a:noAutofit/>
          </a:bodyPr>
          <a:lstStyle/>
          <a:p>
            <a:r>
              <a:rPr lang="en-CA" sz="1600" dirty="0">
                <a:effectLst/>
                <a:ea typeface="Calibri" panose="020F0502020204030204" pitchFamily="34" charset="0"/>
                <a:cs typeface="Times New Roman" panose="02020603050405020304" pitchFamily="18" charset="0"/>
              </a:rPr>
              <a:t>Copyright comes into effect as soon as the idea is expressed in a f</a:t>
            </a:r>
            <a:r>
              <a:rPr lang="en-CA" sz="1600" dirty="0">
                <a:ea typeface="Calibri" panose="020F0502020204030204" pitchFamily="34" charset="0"/>
                <a:cs typeface="Times New Roman" panose="02020603050405020304" pitchFamily="18" charset="0"/>
              </a:rPr>
              <a:t>ixed format.</a:t>
            </a:r>
          </a:p>
          <a:p>
            <a:r>
              <a:rPr lang="en-CA" sz="1600" dirty="0">
                <a:ea typeface="Calibri" panose="020F0502020204030204" pitchFamily="34" charset="0"/>
                <a:cs typeface="Times New Roman" panose="02020603050405020304" pitchFamily="18" charset="0"/>
              </a:rPr>
              <a:t>If the work is transformed and altered in a meaningful and substantial way new copyright and possible ownership can be applied.</a:t>
            </a:r>
          </a:p>
          <a:p>
            <a:pPr lvl="1"/>
            <a:r>
              <a:rPr lang="en-CA" sz="1200" dirty="0">
                <a:ea typeface="Calibri" panose="020F0502020204030204" pitchFamily="34" charset="0"/>
                <a:cs typeface="Times New Roman" panose="02020603050405020304" pitchFamily="18" charset="0"/>
              </a:rPr>
              <a:t>Works in the public domain that have been transformed can also be given copyright protection.</a:t>
            </a:r>
          </a:p>
          <a:p>
            <a:pPr lvl="1"/>
            <a:endParaRPr lang="en-CA" sz="1200" dirty="0">
              <a:ea typeface="Calibri" panose="020F0502020204030204" pitchFamily="34" charset="0"/>
              <a:cs typeface="Times New Roman" panose="02020603050405020304" pitchFamily="18" charset="0"/>
            </a:endParaRPr>
          </a:p>
          <a:p>
            <a:r>
              <a:rPr lang="en-CA" sz="1600" dirty="0">
                <a:effectLst/>
                <a:ea typeface="Calibri" panose="020F0502020204030204" pitchFamily="34" charset="0"/>
                <a:cs typeface="Times New Roman" panose="02020603050405020304" pitchFamily="18" charset="0"/>
              </a:rPr>
              <a:t>International copyright law principles guide us to the principle of national treatment.</a:t>
            </a:r>
          </a:p>
          <a:p>
            <a:endParaRPr lang="en-CA" sz="1600" dirty="0">
              <a:effectLst/>
              <a:ea typeface="Calibri" panose="020F0502020204030204" pitchFamily="34" charset="0"/>
              <a:cs typeface="Times New Roman" panose="02020603050405020304" pitchFamily="18" charset="0"/>
            </a:endParaRPr>
          </a:p>
          <a:p>
            <a:r>
              <a:rPr lang="en-CA" sz="1600" dirty="0">
                <a:effectLst/>
                <a:ea typeface="Calibri" panose="020F0502020204030204" pitchFamily="34" charset="0"/>
                <a:cs typeface="Times New Roman" panose="02020603050405020304" pitchFamily="18" charset="0"/>
              </a:rPr>
              <a:t>The law of the country </a:t>
            </a:r>
            <a:r>
              <a:rPr lang="en-CA" sz="1600" b="1" dirty="0">
                <a:effectLst/>
                <a:ea typeface="Calibri" panose="020F0502020204030204" pitchFamily="34" charset="0"/>
                <a:cs typeface="Times New Roman" panose="02020603050405020304" pitchFamily="18" charset="0"/>
              </a:rPr>
              <a:t>where</a:t>
            </a:r>
            <a:r>
              <a:rPr lang="en-CA" sz="1600" dirty="0">
                <a:effectLst/>
                <a:ea typeface="Calibri" panose="020F0502020204030204" pitchFamily="34" charset="0"/>
                <a:cs typeface="Times New Roman" panose="02020603050405020304" pitchFamily="18" charset="0"/>
              </a:rPr>
              <a:t> the work is being copied applies.</a:t>
            </a:r>
          </a:p>
          <a:p>
            <a:pPr lvl="1"/>
            <a:r>
              <a:rPr lang="en-CA" sz="1200" dirty="0">
                <a:effectLst/>
                <a:ea typeface="Calibri" panose="020F0502020204030204" pitchFamily="34" charset="0"/>
                <a:cs typeface="Times New Roman" panose="02020603050405020304" pitchFamily="18" charset="0"/>
              </a:rPr>
              <a:t>It is how Martin Luther King’s speeches came into the public domain in Canada but are still under copyright in the US.</a:t>
            </a:r>
          </a:p>
          <a:p>
            <a:pPr lvl="1"/>
            <a:endParaRPr lang="en-CA" sz="1200" dirty="0">
              <a:effectLst/>
              <a:ea typeface="Calibri" panose="020F0502020204030204" pitchFamily="34" charset="0"/>
              <a:cs typeface="Times New Roman" panose="02020603050405020304" pitchFamily="18" charset="0"/>
            </a:endParaRPr>
          </a:p>
          <a:p>
            <a:r>
              <a:rPr lang="en-CA" sz="1600" b="1" dirty="0">
                <a:effectLst/>
                <a:ea typeface="Calibri" panose="020F0502020204030204" pitchFamily="34" charset="0"/>
                <a:cs typeface="Times New Roman" panose="02020603050405020304" pitchFamily="18" charset="0"/>
              </a:rPr>
              <a:t>But first, always determine whether copyright is even attached. </a:t>
            </a:r>
          </a:p>
          <a:p>
            <a:pPr lvl="1"/>
            <a:r>
              <a:rPr lang="en-CA" sz="1200" dirty="0">
                <a:effectLst/>
                <a:ea typeface="Calibri" panose="020F0502020204030204" pitchFamily="34" charset="0"/>
                <a:cs typeface="Times New Roman" panose="02020603050405020304" pitchFamily="18" charset="0"/>
              </a:rPr>
              <a:t>It may be that there is no copyright attached to the work you want to use because it is in the public domain or falls under an exemption.</a:t>
            </a:r>
          </a:p>
        </p:txBody>
      </p:sp>
    </p:spTree>
    <p:extLst>
      <p:ext uri="{BB962C8B-B14F-4D97-AF65-F5344CB8AC3E}">
        <p14:creationId xmlns:p14="http://schemas.microsoft.com/office/powerpoint/2010/main" val="2037480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35D41E0D-CF07-BD42-9A46-59ACDC986FD7}"/>
              </a:ext>
            </a:extLst>
          </p:cNvPr>
          <p:cNvSpPr>
            <a:spLocks noGrp="1"/>
          </p:cNvSpPr>
          <p:nvPr>
            <p:ph type="title"/>
          </p:nvPr>
        </p:nvSpPr>
        <p:spPr>
          <a:xfrm>
            <a:off x="777240" y="731519"/>
            <a:ext cx="2845191" cy="3237579"/>
          </a:xfrm>
        </p:spPr>
        <p:txBody>
          <a:bodyPr>
            <a:normAutofit/>
          </a:bodyPr>
          <a:lstStyle/>
          <a:p>
            <a:r>
              <a:rPr lang="en-CA" sz="3800">
                <a:solidFill>
                  <a:srgbClr val="FFFFFF"/>
                </a:solidFill>
              </a:rPr>
              <a:t>Fair Dealing and Fair Use</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4FB302-3ECD-C141-88A3-DBBCA09FB2E3}"/>
              </a:ext>
            </a:extLst>
          </p:cNvPr>
          <p:cNvSpPr>
            <a:spLocks noGrp="1"/>
          </p:cNvSpPr>
          <p:nvPr>
            <p:ph idx="1"/>
          </p:nvPr>
        </p:nvSpPr>
        <p:spPr>
          <a:xfrm>
            <a:off x="4379709" y="686862"/>
            <a:ext cx="7037591" cy="5475129"/>
          </a:xfrm>
        </p:spPr>
        <p:txBody>
          <a:bodyPr anchor="ctr">
            <a:normAutofit/>
          </a:bodyPr>
          <a:lstStyle/>
          <a:p>
            <a:endParaRPr lang="en-CA" sz="2400" dirty="0"/>
          </a:p>
          <a:p>
            <a:pPr marL="0" indent="0">
              <a:buNone/>
            </a:pPr>
            <a:r>
              <a:rPr lang="en-CA" sz="2400" dirty="0"/>
              <a:t>There are exceptions to copyright protections.</a:t>
            </a:r>
          </a:p>
          <a:p>
            <a:pPr lvl="1"/>
            <a:r>
              <a:rPr lang="en-CA" dirty="0"/>
              <a:t>Canada: Fair Dealing</a:t>
            </a:r>
          </a:p>
          <a:p>
            <a:pPr lvl="1"/>
            <a:r>
              <a:rPr lang="en-CA" dirty="0"/>
              <a:t>United States: Fair Use</a:t>
            </a:r>
          </a:p>
          <a:p>
            <a:pPr marL="0" indent="0">
              <a:buNone/>
            </a:pPr>
            <a:r>
              <a:rPr lang="en-CA" sz="2400" dirty="0"/>
              <a:t>Exceptions of portions for specific purposes comprise:</a:t>
            </a:r>
          </a:p>
          <a:p>
            <a:pPr lvl="1"/>
            <a:r>
              <a:rPr lang="en-CA" dirty="0"/>
              <a:t>private study,</a:t>
            </a:r>
          </a:p>
          <a:p>
            <a:pPr lvl="1"/>
            <a:r>
              <a:rPr lang="en-CA" dirty="0"/>
              <a:t>research, </a:t>
            </a:r>
          </a:p>
          <a:p>
            <a:pPr lvl="1"/>
            <a:r>
              <a:rPr lang="en-CA" dirty="0"/>
              <a:t>criticism, </a:t>
            </a:r>
          </a:p>
          <a:p>
            <a:pPr lvl="1"/>
            <a:r>
              <a:rPr lang="en-CA" dirty="0"/>
              <a:t>education, </a:t>
            </a:r>
          </a:p>
          <a:p>
            <a:pPr lvl="1"/>
            <a:r>
              <a:rPr lang="en-CA" dirty="0"/>
              <a:t>news reporting, </a:t>
            </a:r>
          </a:p>
          <a:p>
            <a:pPr lvl="1"/>
            <a:r>
              <a:rPr lang="en-CA" dirty="0"/>
              <a:t>review, </a:t>
            </a:r>
          </a:p>
          <a:p>
            <a:pPr lvl="1"/>
            <a:r>
              <a:rPr lang="en-CA" dirty="0"/>
              <a:t>satire, </a:t>
            </a:r>
          </a:p>
          <a:p>
            <a:pPr lvl="1"/>
            <a:r>
              <a:rPr lang="en-CA" dirty="0"/>
              <a:t>and parody.</a:t>
            </a:r>
          </a:p>
        </p:txBody>
      </p:sp>
    </p:spTree>
    <p:extLst>
      <p:ext uri="{BB962C8B-B14F-4D97-AF65-F5344CB8AC3E}">
        <p14:creationId xmlns:p14="http://schemas.microsoft.com/office/powerpoint/2010/main" val="2498308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7759FCB-C6F0-CF1F-EAB7-75E4155E0AEB}"/>
              </a:ext>
            </a:extLst>
          </p:cNvPr>
          <p:cNvSpPr>
            <a:spLocks noGrp="1"/>
          </p:cNvSpPr>
          <p:nvPr>
            <p:ph type="title"/>
          </p:nvPr>
        </p:nvSpPr>
        <p:spPr>
          <a:xfrm>
            <a:off x="1098468" y="885651"/>
            <a:ext cx="3229803" cy="4624603"/>
          </a:xfrm>
        </p:spPr>
        <p:txBody>
          <a:bodyPr>
            <a:normAutofit/>
          </a:bodyPr>
          <a:lstStyle/>
          <a:p>
            <a:r>
              <a:rPr lang="en-US" dirty="0">
                <a:solidFill>
                  <a:srgbClr val="FFFFFF"/>
                </a:solidFill>
              </a:rPr>
              <a:t>Personal Use Exemptions</a:t>
            </a:r>
          </a:p>
        </p:txBody>
      </p:sp>
      <p:sp>
        <p:nvSpPr>
          <p:cNvPr id="3" name="Content Placeholder 2">
            <a:extLst>
              <a:ext uri="{FF2B5EF4-FFF2-40B4-BE49-F238E27FC236}">
                <a16:creationId xmlns:a16="http://schemas.microsoft.com/office/drawing/2014/main" id="{A8EA5B56-E862-3457-B1EA-98441A0FCCF7}"/>
              </a:ext>
            </a:extLst>
          </p:cNvPr>
          <p:cNvSpPr>
            <a:spLocks noGrp="1"/>
          </p:cNvSpPr>
          <p:nvPr>
            <p:ph idx="1"/>
          </p:nvPr>
        </p:nvSpPr>
        <p:spPr>
          <a:xfrm>
            <a:off x="4978708" y="885651"/>
            <a:ext cx="6525220" cy="4616849"/>
          </a:xfrm>
        </p:spPr>
        <p:txBody>
          <a:bodyPr anchor="ctr">
            <a:normAutofit/>
          </a:bodyPr>
          <a:lstStyle/>
          <a:p>
            <a:r>
              <a:rPr lang="en-US" sz="2000" dirty="0"/>
              <a:t>Non-commercial user-generated content</a:t>
            </a:r>
          </a:p>
          <a:p>
            <a:pPr lvl="1"/>
            <a:r>
              <a:rPr lang="en-US" sz="2000" dirty="0"/>
              <a:t>Mashups, remixes for non-commercial use</a:t>
            </a:r>
          </a:p>
          <a:p>
            <a:pPr lvl="1"/>
            <a:r>
              <a:rPr lang="en-US" sz="2000" dirty="0"/>
              <a:t>Source/author must be cited</a:t>
            </a:r>
          </a:p>
          <a:p>
            <a:endParaRPr lang="en-US" sz="2000" dirty="0"/>
          </a:p>
          <a:p>
            <a:r>
              <a:rPr lang="en-US" sz="2000" dirty="0"/>
              <a:t>Copying a protected work from one device to another</a:t>
            </a:r>
          </a:p>
          <a:p>
            <a:pPr lvl="1"/>
            <a:r>
              <a:rPr lang="en-US" sz="2000" dirty="0"/>
              <a:t>Purchase and playing of songs, books on multiple personal devices</a:t>
            </a:r>
          </a:p>
          <a:p>
            <a:pPr lvl="1"/>
            <a:endParaRPr lang="en-US" sz="2000" dirty="0"/>
          </a:p>
          <a:p>
            <a:r>
              <a:rPr lang="en-US" sz="2000" dirty="0"/>
              <a:t>Recording programs to consume in the future</a:t>
            </a:r>
          </a:p>
          <a:p>
            <a:pPr lvl="1"/>
            <a:r>
              <a:rPr lang="en-US" sz="2000" dirty="0"/>
              <a:t>Must be legally obtained</a:t>
            </a:r>
          </a:p>
          <a:p>
            <a:pPr lvl="1"/>
            <a:r>
              <a:rPr lang="en-US" sz="2000" dirty="0"/>
              <a:t>One copy</a:t>
            </a:r>
          </a:p>
          <a:p>
            <a:pPr lvl="1"/>
            <a:r>
              <a:rPr lang="en-US" sz="2000" dirty="0"/>
              <a:t>Personal use only </a:t>
            </a:r>
          </a:p>
          <a:p>
            <a:pPr lvl="1"/>
            <a:r>
              <a:rPr lang="en-US" sz="2000" dirty="0"/>
              <a:t>Not shared or given away</a:t>
            </a:r>
          </a:p>
        </p:txBody>
      </p:sp>
    </p:spTree>
    <p:extLst>
      <p:ext uri="{BB962C8B-B14F-4D97-AF65-F5344CB8AC3E}">
        <p14:creationId xmlns:p14="http://schemas.microsoft.com/office/powerpoint/2010/main" val="2767091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7" y="321731"/>
            <a:ext cx="4142096" cy="6213425"/>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05862E-08B4-EF49-8C45-B5166A0764A2}"/>
              </a:ext>
            </a:extLst>
          </p:cNvPr>
          <p:cNvSpPr>
            <a:spLocks noGrp="1"/>
          </p:cNvSpPr>
          <p:nvPr>
            <p:ph type="title"/>
          </p:nvPr>
        </p:nvSpPr>
        <p:spPr>
          <a:xfrm>
            <a:off x="524256" y="583616"/>
            <a:ext cx="3722141" cy="5520579"/>
          </a:xfrm>
        </p:spPr>
        <p:txBody>
          <a:bodyPr>
            <a:normAutofit/>
          </a:bodyPr>
          <a:lstStyle/>
          <a:p>
            <a:r>
              <a:rPr lang="en-CA">
                <a:solidFill>
                  <a:srgbClr val="FFFFFF"/>
                </a:solidFill>
              </a:rPr>
              <a:t>What isn’t protected under copyright</a:t>
            </a:r>
          </a:p>
        </p:txBody>
      </p:sp>
      <p:sp>
        <p:nvSpPr>
          <p:cNvPr id="10" name="Rectangle 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503" y="321732"/>
            <a:ext cx="7240765"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2A45C7C-8FEC-564F-BDEA-90362CC9E81B}"/>
              </a:ext>
            </a:extLst>
          </p:cNvPr>
          <p:cNvSpPr>
            <a:spLocks noGrp="1"/>
          </p:cNvSpPr>
          <p:nvPr>
            <p:ph idx="1"/>
          </p:nvPr>
        </p:nvSpPr>
        <p:spPr>
          <a:xfrm>
            <a:off x="4934269" y="583616"/>
            <a:ext cx="6594189" cy="5520579"/>
          </a:xfrm>
        </p:spPr>
        <p:txBody>
          <a:bodyPr anchor="ctr">
            <a:normAutofit/>
          </a:bodyPr>
          <a:lstStyle/>
          <a:p>
            <a:pPr marL="514350" indent="-514350">
              <a:buFont typeface="+mj-lt"/>
              <a:buAutoNum type="arabicPeriod"/>
            </a:pPr>
            <a:r>
              <a:rPr lang="en-CA" dirty="0">
                <a:solidFill>
                  <a:srgbClr val="FFFFFF"/>
                </a:solidFill>
              </a:rPr>
              <a:t>Ideas, Methods or Systems</a:t>
            </a:r>
          </a:p>
          <a:p>
            <a:pPr marL="514350" indent="-514350">
              <a:buFont typeface="+mj-lt"/>
              <a:buAutoNum type="arabicPeriod"/>
            </a:pPr>
            <a:r>
              <a:rPr lang="en-CA" dirty="0">
                <a:solidFill>
                  <a:srgbClr val="FFFFFF"/>
                </a:solidFill>
              </a:rPr>
              <a:t>Commonly known information</a:t>
            </a:r>
          </a:p>
          <a:p>
            <a:pPr marL="514350" indent="-514350">
              <a:buFont typeface="+mj-lt"/>
              <a:buAutoNum type="arabicPeriod"/>
            </a:pPr>
            <a:r>
              <a:rPr lang="en-CA" dirty="0">
                <a:solidFill>
                  <a:srgbClr val="FFFFFF"/>
                </a:solidFill>
              </a:rPr>
              <a:t>Choreographic Works</a:t>
            </a:r>
          </a:p>
          <a:p>
            <a:pPr marL="514350" indent="-514350">
              <a:buFont typeface="+mj-lt"/>
              <a:buAutoNum type="arabicPeriod"/>
            </a:pPr>
            <a:r>
              <a:rPr lang="en-CA" dirty="0">
                <a:solidFill>
                  <a:srgbClr val="FFFFFF"/>
                </a:solidFill>
              </a:rPr>
              <a:t>Names, Titles, Short Phrases, or Expressions</a:t>
            </a:r>
          </a:p>
          <a:p>
            <a:pPr marL="514350" indent="-514350">
              <a:buFont typeface="+mj-lt"/>
              <a:buAutoNum type="arabicPeriod"/>
            </a:pPr>
            <a:r>
              <a:rPr lang="en-CA" dirty="0">
                <a:solidFill>
                  <a:srgbClr val="FFFFFF"/>
                </a:solidFill>
              </a:rPr>
              <a:t>Fashion  </a:t>
            </a:r>
          </a:p>
          <a:p>
            <a:pPr marL="514350" indent="-514350">
              <a:buFont typeface="+mj-lt"/>
              <a:buAutoNum type="arabicPeriod"/>
            </a:pPr>
            <a:r>
              <a:rPr lang="en-CA" dirty="0">
                <a:solidFill>
                  <a:srgbClr val="FFFFFF"/>
                </a:solidFill>
              </a:rPr>
              <a:t>Other</a:t>
            </a:r>
          </a:p>
          <a:p>
            <a:pPr marL="971550" lvl="1" indent="-514350">
              <a:buFont typeface="+mj-lt"/>
              <a:buAutoNum type="arabicPeriod"/>
            </a:pPr>
            <a:r>
              <a:rPr lang="en-CA" dirty="0">
                <a:solidFill>
                  <a:srgbClr val="FFFFFF"/>
                </a:solidFill>
              </a:rPr>
              <a:t>The work is deemed to small “de </a:t>
            </a:r>
            <a:r>
              <a:rPr lang="en-CA" dirty="0" err="1">
                <a:solidFill>
                  <a:srgbClr val="FFFFFF"/>
                </a:solidFill>
              </a:rPr>
              <a:t>minimus</a:t>
            </a:r>
            <a:r>
              <a:rPr lang="en-CA" dirty="0">
                <a:solidFill>
                  <a:srgbClr val="FFFFFF"/>
                </a:solidFill>
              </a:rPr>
              <a:t>” or too minor</a:t>
            </a:r>
          </a:p>
          <a:p>
            <a:pPr marL="971550" lvl="1" indent="-514350">
              <a:buFont typeface="+mj-lt"/>
              <a:buAutoNum type="arabicPeriod"/>
            </a:pPr>
            <a:r>
              <a:rPr lang="en-CA" dirty="0" err="1">
                <a:solidFill>
                  <a:srgbClr val="FFFFFF"/>
                </a:solidFill>
              </a:rPr>
              <a:t>Scènes</a:t>
            </a:r>
            <a:r>
              <a:rPr lang="en-CA" dirty="0">
                <a:solidFill>
                  <a:srgbClr val="FFFFFF"/>
                </a:solidFill>
              </a:rPr>
              <a:t> </a:t>
            </a:r>
            <a:r>
              <a:rPr lang="en-CA" dirty="0" err="1">
                <a:solidFill>
                  <a:srgbClr val="FFFFFF"/>
                </a:solidFill>
              </a:rPr>
              <a:t>à</a:t>
            </a:r>
            <a:r>
              <a:rPr lang="en-CA" dirty="0">
                <a:solidFill>
                  <a:srgbClr val="FFFFFF"/>
                </a:solidFill>
              </a:rPr>
              <a:t> faire – scenes that are expected or customary in a genre (romance)</a:t>
            </a:r>
          </a:p>
          <a:p>
            <a:endParaRPr lang="en-CA" dirty="0">
              <a:solidFill>
                <a:srgbClr val="FFFFFF"/>
              </a:solidFill>
            </a:endParaRPr>
          </a:p>
        </p:txBody>
      </p:sp>
    </p:spTree>
    <p:extLst>
      <p:ext uri="{BB962C8B-B14F-4D97-AF65-F5344CB8AC3E}">
        <p14:creationId xmlns:p14="http://schemas.microsoft.com/office/powerpoint/2010/main" val="2803494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11A6C77-6109-4F77-975B-C375615A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CB343D17-9934-455E-B326-2F39206BA4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2"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EC1741C3-592F-47B5-93A0-66FC0BB97E4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EAEB91D5-8D99-C022-3BFA-3E9D4F5B391D}"/>
              </a:ext>
            </a:extLst>
          </p:cNvPr>
          <p:cNvSpPr>
            <a:spLocks noGrp="1"/>
          </p:cNvSpPr>
          <p:nvPr>
            <p:ph type="title"/>
          </p:nvPr>
        </p:nvSpPr>
        <p:spPr>
          <a:xfrm>
            <a:off x="1047280" y="759805"/>
            <a:ext cx="10306520" cy="1325563"/>
          </a:xfrm>
        </p:spPr>
        <p:txBody>
          <a:bodyPr>
            <a:normAutofit/>
          </a:bodyPr>
          <a:lstStyle/>
          <a:p>
            <a:r>
              <a:rPr lang="en-CA" sz="4000" i="0">
                <a:solidFill>
                  <a:srgbClr val="FFFFFF"/>
                </a:solidFill>
                <a:effectLst/>
                <a:latin typeface="+mn-lt"/>
              </a:rPr>
              <a:t>The Marrakesh Treaty</a:t>
            </a:r>
          </a:p>
        </p:txBody>
      </p:sp>
      <p:pic>
        <p:nvPicPr>
          <p:cNvPr id="12" name="Picture 4">
            <a:extLst>
              <a:ext uri="{FF2B5EF4-FFF2-40B4-BE49-F238E27FC236}">
                <a16:creationId xmlns:a16="http://schemas.microsoft.com/office/drawing/2014/main" id="{B6413D60-06EA-5F55-5F4E-A5CA3EFD0AC8}"/>
              </a:ext>
            </a:extLst>
          </p:cNvPr>
          <p:cNvPicPr>
            <a:picLocks noChangeAspect="1"/>
          </p:cNvPicPr>
          <p:nvPr/>
        </p:nvPicPr>
        <p:blipFill rotWithShape="1">
          <a:blip r:embed="rId3"/>
          <a:srcRect r="49331" b="-1"/>
          <a:stretch/>
        </p:blipFill>
        <p:spPr>
          <a:xfrm>
            <a:off x="1424902" y="2492376"/>
            <a:ext cx="3209779" cy="3563372"/>
          </a:xfrm>
          <a:prstGeom prst="rect">
            <a:avLst/>
          </a:prstGeom>
        </p:spPr>
      </p:pic>
      <p:sp>
        <p:nvSpPr>
          <p:cNvPr id="14" name="Content Placeholder 2">
            <a:extLst>
              <a:ext uri="{FF2B5EF4-FFF2-40B4-BE49-F238E27FC236}">
                <a16:creationId xmlns:a16="http://schemas.microsoft.com/office/drawing/2014/main" id="{B2DF117A-D44C-BD00-FF73-AE640CBDD955}"/>
              </a:ext>
            </a:extLst>
          </p:cNvPr>
          <p:cNvSpPr>
            <a:spLocks noGrp="1"/>
          </p:cNvSpPr>
          <p:nvPr>
            <p:ph idx="1"/>
          </p:nvPr>
        </p:nvSpPr>
        <p:spPr>
          <a:xfrm>
            <a:off x="5295569" y="2494450"/>
            <a:ext cx="5471529" cy="3563159"/>
          </a:xfrm>
        </p:spPr>
        <p:txBody>
          <a:bodyPr>
            <a:normAutofit/>
          </a:bodyPr>
          <a:lstStyle/>
          <a:p>
            <a:r>
              <a:rPr lang="en-US" sz="2200" dirty="0"/>
              <a:t>The </a:t>
            </a:r>
            <a:r>
              <a:rPr lang="en-US" sz="2200" dirty="0" err="1"/>
              <a:t>Marakesh</a:t>
            </a:r>
            <a:r>
              <a:rPr lang="en-US" sz="2200" dirty="0"/>
              <a:t> Treaty administered by the World Intellectual Property Organization (WIPO)</a:t>
            </a:r>
          </a:p>
          <a:p>
            <a:r>
              <a:rPr lang="en-CA" sz="2200" b="0" i="0" dirty="0">
                <a:effectLst/>
                <a:latin typeface="Arial" panose="020B0604020202020204" pitchFamily="34" charset="0"/>
              </a:rPr>
              <a:t>Sets </a:t>
            </a:r>
            <a:r>
              <a:rPr lang="en-CA" sz="2200" dirty="0">
                <a:latin typeface="Arial" panose="020B0604020202020204" pitchFamily="34" charset="0"/>
              </a:rPr>
              <a:t>global </a:t>
            </a:r>
            <a:r>
              <a:rPr lang="en-CA" sz="2200" b="0" i="0" dirty="0">
                <a:effectLst/>
                <a:latin typeface="Arial" panose="020B0604020202020204" pitchFamily="34" charset="0"/>
              </a:rPr>
              <a:t>standards on </a:t>
            </a:r>
            <a:r>
              <a:rPr lang="en-CA" sz="2200" b="1" i="0" dirty="0">
                <a:effectLst/>
                <a:latin typeface="Arial" panose="020B0604020202020204" pitchFamily="34" charset="0"/>
              </a:rPr>
              <a:t>exceptions</a:t>
            </a:r>
            <a:r>
              <a:rPr lang="en-CA" sz="2200" b="0" i="0" dirty="0">
                <a:effectLst/>
                <a:latin typeface="Arial" panose="020B0604020202020204" pitchFamily="34" charset="0"/>
              </a:rPr>
              <a:t> to copyright to allow print works to be adapted to accessible formats such as braille and audio without the copyright holder’s permission. It also allows for adapted works to be exported and imported without penalty.</a:t>
            </a:r>
            <a:endParaRPr lang="en-US" sz="2200" dirty="0"/>
          </a:p>
        </p:txBody>
      </p:sp>
    </p:spTree>
    <p:extLst>
      <p:ext uri="{BB962C8B-B14F-4D97-AF65-F5344CB8AC3E}">
        <p14:creationId xmlns:p14="http://schemas.microsoft.com/office/powerpoint/2010/main" val="8513405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7FABF1C2-1808-87E4-AF58-2B5BD3E448CE}"/>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What isn’t considered in Canadian Copyright?</a:t>
            </a:r>
          </a:p>
        </p:txBody>
      </p:sp>
      <p:sp>
        <p:nvSpPr>
          <p:cNvPr id="3" name="Content Placeholder 2">
            <a:extLst>
              <a:ext uri="{FF2B5EF4-FFF2-40B4-BE49-F238E27FC236}">
                <a16:creationId xmlns:a16="http://schemas.microsoft.com/office/drawing/2014/main" id="{6CA5F5C3-93A6-900F-7DE8-E08209E68358}"/>
              </a:ext>
            </a:extLst>
          </p:cNvPr>
          <p:cNvSpPr>
            <a:spLocks noGrp="1"/>
          </p:cNvSpPr>
          <p:nvPr>
            <p:ph idx="1"/>
          </p:nvPr>
        </p:nvSpPr>
        <p:spPr>
          <a:xfrm>
            <a:off x="1367624" y="2490436"/>
            <a:ext cx="9708995" cy="3567173"/>
          </a:xfrm>
        </p:spPr>
        <p:txBody>
          <a:bodyPr anchor="ctr">
            <a:normAutofit/>
          </a:bodyPr>
          <a:lstStyle/>
          <a:p>
            <a:r>
              <a:rPr lang="en-US" sz="2000" dirty="0"/>
              <a:t>There is no explicit provision for Indigenous works</a:t>
            </a:r>
          </a:p>
          <a:p>
            <a:r>
              <a:rPr lang="en-US" sz="2000" dirty="0"/>
              <a:t>It fails in</a:t>
            </a:r>
            <a:r>
              <a:rPr lang="en-CA" sz="2000" b="0" i="0" dirty="0">
                <a:effectLst/>
              </a:rPr>
              <a:t> “the protection, preservation, and dissemination of their cultural expressions.”*</a:t>
            </a:r>
          </a:p>
          <a:p>
            <a:r>
              <a:rPr lang="en-CA" sz="2000" dirty="0"/>
              <a:t>O</a:t>
            </a:r>
            <a:r>
              <a:rPr lang="en-CA" sz="2000" b="0" i="0" dirty="0">
                <a:effectLst/>
              </a:rPr>
              <a:t>wnership </a:t>
            </a:r>
            <a:r>
              <a:rPr lang="en-CA" sz="2000" dirty="0"/>
              <a:t>of </a:t>
            </a:r>
            <a:r>
              <a:rPr lang="en-CA" sz="2000" b="0" i="0" dirty="0">
                <a:effectLst/>
              </a:rPr>
              <a:t>IP can contrast with Indigenous meanings of ownership of Indigenous knowledge and cultural expressions</a:t>
            </a:r>
          </a:p>
          <a:p>
            <a:r>
              <a:rPr lang="en-CA" sz="2000" b="0" i="0" dirty="0">
                <a:effectLst/>
              </a:rPr>
              <a:t>Oral cultures do not meet the western requirement of “fixed”</a:t>
            </a:r>
          </a:p>
          <a:p>
            <a:r>
              <a:rPr lang="en-CA" sz="2000" b="0" i="0" dirty="0">
                <a:effectLst/>
              </a:rPr>
              <a:t>The limited term of copyright requires a date of creation – often unknown</a:t>
            </a:r>
            <a:endParaRPr lang="en-US" sz="2000" dirty="0"/>
          </a:p>
          <a:p>
            <a:r>
              <a:rPr lang="en-US" sz="2000" dirty="0"/>
              <a:t>Currently the gaps create exploitation. The TRC recommends remedies</a:t>
            </a:r>
          </a:p>
          <a:p>
            <a:pPr marL="0" indent="0" algn="r">
              <a:buNone/>
            </a:pPr>
            <a:r>
              <a:rPr lang="en-US" sz="1100" dirty="0"/>
              <a:t>*2019 </a:t>
            </a:r>
            <a:r>
              <a:rPr lang="en-CA" sz="1100" b="0" i="0" dirty="0">
                <a:effectLst/>
                <a:latin typeface="Ubuntu" panose="020B0504030602030204" pitchFamily="34" charset="0"/>
              </a:rPr>
              <a:t>Standing Committee on Industry, Science and Technology.</a:t>
            </a:r>
            <a:endParaRPr lang="en-US" sz="1100" dirty="0"/>
          </a:p>
        </p:txBody>
      </p:sp>
    </p:spTree>
    <p:extLst>
      <p:ext uri="{BB962C8B-B14F-4D97-AF65-F5344CB8AC3E}">
        <p14:creationId xmlns:p14="http://schemas.microsoft.com/office/powerpoint/2010/main" val="19269674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3C3FB148-BB1B-DD78-EA80-14B2ECD57972}"/>
              </a:ext>
            </a:extLst>
          </p:cNvPr>
          <p:cNvSpPr>
            <a:spLocks noGrp="1"/>
          </p:cNvSpPr>
          <p:nvPr>
            <p:ph type="title"/>
          </p:nvPr>
        </p:nvSpPr>
        <p:spPr>
          <a:xfrm>
            <a:off x="958506" y="800392"/>
            <a:ext cx="10264697" cy="1212102"/>
          </a:xfrm>
        </p:spPr>
        <p:txBody>
          <a:bodyPr>
            <a:normAutofit/>
          </a:bodyPr>
          <a:lstStyle/>
          <a:p>
            <a:r>
              <a:rPr lang="en-US" sz="4000">
                <a:solidFill>
                  <a:srgbClr val="FFFFFF"/>
                </a:solidFill>
              </a:rPr>
              <a:t>Public Domain Works Outside Canada</a:t>
            </a:r>
          </a:p>
        </p:txBody>
      </p:sp>
      <p:sp>
        <p:nvSpPr>
          <p:cNvPr id="3" name="Content Placeholder 2">
            <a:extLst>
              <a:ext uri="{FF2B5EF4-FFF2-40B4-BE49-F238E27FC236}">
                <a16:creationId xmlns:a16="http://schemas.microsoft.com/office/drawing/2014/main" id="{B3C35A09-3CD1-4530-A3C2-2785BB91B038}"/>
              </a:ext>
            </a:extLst>
          </p:cNvPr>
          <p:cNvSpPr>
            <a:spLocks noGrp="1"/>
          </p:cNvSpPr>
          <p:nvPr>
            <p:ph idx="1"/>
          </p:nvPr>
        </p:nvSpPr>
        <p:spPr>
          <a:xfrm>
            <a:off x="1367624" y="2490436"/>
            <a:ext cx="9708995" cy="3567173"/>
          </a:xfrm>
        </p:spPr>
        <p:txBody>
          <a:bodyPr anchor="ctr">
            <a:normAutofit/>
          </a:bodyPr>
          <a:lstStyle/>
          <a:p>
            <a:pPr lvl="1"/>
            <a:r>
              <a:rPr lang="en-CA" sz="1500" dirty="0">
                <a:effectLst/>
                <a:latin typeface="Arial" panose="020B0604020202020204" pitchFamily="34" charset="0"/>
                <a:ea typeface="Times New Roman" panose="02020603050405020304" pitchFamily="18" charset="0"/>
                <a:cs typeface="Times New Roman" panose="02020603050405020304" pitchFamily="18" charset="0"/>
              </a:rPr>
              <a:t>If the work would have been in the public domain if published in Canada, it is in the public domain in Canada.</a:t>
            </a:r>
            <a:endParaRPr lang="en-CA" sz="15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CA" sz="1500" dirty="0">
                <a:effectLst/>
                <a:latin typeface="Arial" panose="020B0604020202020204" pitchFamily="34" charset="0"/>
                <a:ea typeface="Times New Roman" panose="02020603050405020304" pitchFamily="18" charset="0"/>
                <a:cs typeface="Times New Roman" panose="02020603050405020304" pitchFamily="18" charset="0"/>
              </a:rPr>
              <a:t>If the work would </a:t>
            </a:r>
            <a:r>
              <a:rPr lang="en-CA" sz="1500" b="1" i="1" dirty="0">
                <a:effectLst/>
                <a:latin typeface="Arial" panose="020B0604020202020204" pitchFamily="34" charset="0"/>
                <a:ea typeface="Times New Roman" panose="02020603050405020304" pitchFamily="18" charset="0"/>
                <a:cs typeface="Times New Roman" panose="02020603050405020304" pitchFamily="18" charset="0"/>
              </a:rPr>
              <a:t>not</a:t>
            </a:r>
            <a:r>
              <a:rPr lang="en-CA" sz="1500" dirty="0">
                <a:effectLst/>
                <a:latin typeface="Arial" panose="020B0604020202020204" pitchFamily="34" charset="0"/>
                <a:ea typeface="Times New Roman" panose="02020603050405020304" pitchFamily="18" charset="0"/>
                <a:cs typeface="Times New Roman" panose="02020603050405020304" pitchFamily="18" charset="0"/>
              </a:rPr>
              <a:t> be in the public domain if it were published in Canada, check to see whether the work is in the public domain in the country where it was published.</a:t>
            </a:r>
            <a:endParaRPr lang="en-CA" sz="1500" dirty="0">
              <a:effectLst/>
              <a:latin typeface="Calibri" panose="020F0502020204030204" pitchFamily="34" charset="0"/>
              <a:ea typeface="Calibri" panose="020F0502020204030204" pitchFamily="34" charset="0"/>
              <a:cs typeface="Times New Roman" panose="02020603050405020304" pitchFamily="18" charset="0"/>
            </a:endParaRPr>
          </a:p>
          <a:p>
            <a:pPr lvl="1"/>
            <a:r>
              <a:rPr lang="en-CA" sz="1500" dirty="0">
                <a:effectLst/>
                <a:latin typeface="Arial" panose="020B0604020202020204" pitchFamily="34" charset="0"/>
                <a:ea typeface="Times New Roman" panose="02020603050405020304" pitchFamily="18" charset="0"/>
                <a:cs typeface="Times New Roman" panose="02020603050405020304" pitchFamily="18" charset="0"/>
              </a:rPr>
              <a:t>If the work </a:t>
            </a:r>
            <a:r>
              <a:rPr lang="en-CA" sz="1500" b="1" i="1" dirty="0">
                <a:effectLst/>
                <a:latin typeface="Arial" panose="020B0604020202020204" pitchFamily="34" charset="0"/>
                <a:ea typeface="Times New Roman" panose="02020603050405020304" pitchFamily="18" charset="0"/>
                <a:cs typeface="Times New Roman" panose="02020603050405020304" pitchFamily="18" charset="0"/>
              </a:rPr>
              <a:t>is</a:t>
            </a:r>
            <a:r>
              <a:rPr lang="en-CA" sz="1500" dirty="0">
                <a:effectLst/>
                <a:latin typeface="Arial" panose="020B0604020202020204" pitchFamily="34" charset="0"/>
                <a:ea typeface="Times New Roman" panose="02020603050405020304" pitchFamily="18" charset="0"/>
                <a:cs typeface="Times New Roman" panose="02020603050405020304" pitchFamily="18" charset="0"/>
              </a:rPr>
              <a:t> in the public domain in the country where it was published, then it is in the public domain in Canada. If the work is not in the public domain in Canada nor in the country where it is published, then the work is not in the public domain.</a:t>
            </a:r>
          </a:p>
          <a:p>
            <a:pPr lvl="1"/>
            <a:r>
              <a:rPr lang="en-CA" sz="1500" dirty="0">
                <a:effectLst/>
                <a:latin typeface="Arial" panose="020B0604020202020204" pitchFamily="34" charset="0"/>
                <a:ea typeface="Times New Roman" panose="02020603050405020304" pitchFamily="18" charset="0"/>
                <a:cs typeface="Times New Roman" panose="02020603050405020304" pitchFamily="18" charset="0"/>
              </a:rPr>
              <a:t>Therefore, if a U.K. author passed away 60 years ago, his work is in the public domain in Canada, but not in the U.K., where works do not enter into the public domain until 70 years after the death of the author.</a:t>
            </a:r>
          </a:p>
          <a:p>
            <a:pPr lvl="1"/>
            <a:r>
              <a:rPr lang="en-CA" sz="1500" dirty="0">
                <a:effectLst/>
                <a:latin typeface="Arial" panose="020B0604020202020204" pitchFamily="34" charset="0"/>
                <a:ea typeface="Times New Roman" panose="02020603050405020304" pitchFamily="18" charset="0"/>
                <a:cs typeface="Times New Roman" panose="02020603050405020304" pitchFamily="18" charset="0"/>
              </a:rPr>
              <a:t>If a country has a copyright term that is less than 50 years, say 30 years, then the work will be in the public domain in Canada after 30 years.</a:t>
            </a:r>
          </a:p>
          <a:p>
            <a:pPr lvl="1"/>
            <a:r>
              <a:rPr lang="en-CA" sz="1500" dirty="0">
                <a:effectLst/>
                <a:latin typeface="Arial" panose="020B0604020202020204" pitchFamily="34" charset="0"/>
                <a:ea typeface="Times New Roman" panose="02020603050405020304" pitchFamily="18" charset="0"/>
                <a:cs typeface="Times New Roman" panose="02020603050405020304" pitchFamily="18" charset="0"/>
              </a:rPr>
              <a:t>If you wish to use a work that originated in a country that has not signed the Berne Convention, then you should seek permission from the copyright holder.</a:t>
            </a:r>
            <a:endParaRPr lang="en-CA" sz="1500" dirty="0">
              <a:effectLst/>
              <a:latin typeface="Calibri" panose="020F0502020204030204" pitchFamily="34" charset="0"/>
              <a:ea typeface="Calibri" panose="020F0502020204030204" pitchFamily="34" charset="0"/>
              <a:cs typeface="Times New Roman" panose="02020603050405020304" pitchFamily="18" charset="0"/>
            </a:endParaRPr>
          </a:p>
          <a:p>
            <a:pPr marL="3657600" lvl="8" indent="0" algn="r">
              <a:buNone/>
            </a:pPr>
            <a:r>
              <a:rPr lang="en-US" sz="1200" dirty="0"/>
              <a:t>Taken from https://</a:t>
            </a:r>
            <a:r>
              <a:rPr lang="en-US" sz="1200" dirty="0" err="1"/>
              <a:t>copyright.ubc.ca</a:t>
            </a:r>
            <a:r>
              <a:rPr lang="en-US" sz="1200" dirty="0"/>
              <a:t>/public-domain/</a:t>
            </a:r>
          </a:p>
        </p:txBody>
      </p:sp>
    </p:spTree>
    <p:extLst>
      <p:ext uri="{BB962C8B-B14F-4D97-AF65-F5344CB8AC3E}">
        <p14:creationId xmlns:p14="http://schemas.microsoft.com/office/powerpoint/2010/main" val="564805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EEAC2C3-1CDC-A415-4C02-0CA01FCC29C6}"/>
              </a:ext>
            </a:extLst>
          </p:cNvPr>
          <p:cNvSpPr>
            <a:spLocks noGrp="1"/>
          </p:cNvSpPr>
          <p:nvPr>
            <p:ph type="title"/>
          </p:nvPr>
        </p:nvSpPr>
        <p:spPr>
          <a:xfrm>
            <a:off x="1098468" y="885651"/>
            <a:ext cx="3229803" cy="4624603"/>
          </a:xfrm>
        </p:spPr>
        <p:txBody>
          <a:bodyPr>
            <a:normAutofit/>
          </a:bodyPr>
          <a:lstStyle/>
          <a:p>
            <a:r>
              <a:rPr lang="en-US">
                <a:solidFill>
                  <a:srgbClr val="FFFFFF"/>
                </a:solidFill>
              </a:rPr>
              <a:t>Copyright Infringement</a:t>
            </a:r>
          </a:p>
        </p:txBody>
      </p:sp>
      <p:sp>
        <p:nvSpPr>
          <p:cNvPr id="3" name="Content Placeholder 2">
            <a:extLst>
              <a:ext uri="{FF2B5EF4-FFF2-40B4-BE49-F238E27FC236}">
                <a16:creationId xmlns:a16="http://schemas.microsoft.com/office/drawing/2014/main" id="{0CB2F5D0-4CB9-B8A2-2FD3-77D1528B9BBE}"/>
              </a:ext>
            </a:extLst>
          </p:cNvPr>
          <p:cNvSpPr>
            <a:spLocks noGrp="1"/>
          </p:cNvSpPr>
          <p:nvPr>
            <p:ph idx="1"/>
          </p:nvPr>
        </p:nvSpPr>
        <p:spPr>
          <a:xfrm>
            <a:off x="4978708" y="885651"/>
            <a:ext cx="6525220" cy="4616849"/>
          </a:xfrm>
        </p:spPr>
        <p:txBody>
          <a:bodyPr anchor="ctr">
            <a:normAutofit/>
          </a:bodyPr>
          <a:lstStyle/>
          <a:p>
            <a:r>
              <a:rPr lang="en-US" sz="2000"/>
              <a:t>Copying or altering a work that is under copyright protection and without the permission of the owner</a:t>
            </a:r>
          </a:p>
          <a:p>
            <a:r>
              <a:rPr lang="en-US" sz="2000"/>
              <a:t>Disabling digital locks (DRM); selling devices to disable digital locks</a:t>
            </a:r>
          </a:p>
          <a:p>
            <a:r>
              <a:rPr lang="en-US" sz="2000"/>
              <a:t>The person infringing the copyright is liable</a:t>
            </a:r>
          </a:p>
          <a:p>
            <a:r>
              <a:rPr lang="en-US" sz="2000"/>
              <a:t>The person enabling or authorizing infringement may be liable as well as the infringer</a:t>
            </a:r>
          </a:p>
          <a:p>
            <a:r>
              <a:rPr lang="en-US" sz="2000"/>
              <a:t>Companies may be liable for employee infringement</a:t>
            </a:r>
          </a:p>
          <a:p>
            <a:r>
              <a:rPr lang="en-US" sz="2000"/>
              <a:t>Online providers who knowingly allows infringement or hosts copyrighted works</a:t>
            </a:r>
          </a:p>
          <a:p>
            <a:r>
              <a:rPr lang="en-US" sz="2000"/>
              <a:t>Penalties include fines ($25,000/$1,000,000) jail time (6 months/5 years), sanctions, cease and desist, and possible criminal charges</a:t>
            </a:r>
          </a:p>
          <a:p>
            <a:endParaRPr lang="en-US" sz="2000"/>
          </a:p>
        </p:txBody>
      </p:sp>
    </p:spTree>
    <p:extLst>
      <p:ext uri="{BB962C8B-B14F-4D97-AF65-F5344CB8AC3E}">
        <p14:creationId xmlns:p14="http://schemas.microsoft.com/office/powerpoint/2010/main" val="140943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49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screenshot of a news article&#10;&#10;Description automatically generated">
            <a:extLst>
              <a:ext uri="{FF2B5EF4-FFF2-40B4-BE49-F238E27FC236}">
                <a16:creationId xmlns:a16="http://schemas.microsoft.com/office/drawing/2014/main" id="{8FDE0605-0E3F-5C20-8168-9AC33B041412}"/>
              </a:ext>
            </a:extLst>
          </p:cNvPr>
          <p:cNvPicPr>
            <a:picLocks noChangeAspect="1"/>
          </p:cNvPicPr>
          <p:nvPr/>
        </p:nvPicPr>
        <p:blipFill>
          <a:blip r:embed="rId3"/>
          <a:stretch>
            <a:fillRect/>
          </a:stretch>
        </p:blipFill>
        <p:spPr>
          <a:xfrm>
            <a:off x="622549" y="714393"/>
            <a:ext cx="3122143" cy="2333801"/>
          </a:xfrm>
          <a:prstGeom prst="rect">
            <a:avLst/>
          </a:prstGeom>
        </p:spPr>
      </p:pic>
      <p:sp>
        <p:nvSpPr>
          <p:cNvPr id="38" name="Rectangle 37">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social media post&#10;&#10;Description automatically generated">
            <a:extLst>
              <a:ext uri="{FF2B5EF4-FFF2-40B4-BE49-F238E27FC236}">
                <a16:creationId xmlns:a16="http://schemas.microsoft.com/office/drawing/2014/main" id="{D2098C30-D922-D85B-D752-33D3020A44CC}"/>
              </a:ext>
            </a:extLst>
          </p:cNvPr>
          <p:cNvPicPr>
            <a:picLocks noChangeAspect="1"/>
          </p:cNvPicPr>
          <p:nvPr/>
        </p:nvPicPr>
        <p:blipFill>
          <a:blip r:embed="rId4"/>
          <a:stretch>
            <a:fillRect/>
          </a:stretch>
        </p:blipFill>
        <p:spPr>
          <a:xfrm>
            <a:off x="8313518" y="1039054"/>
            <a:ext cx="3252903" cy="1691509"/>
          </a:xfrm>
          <a:prstGeom prst="rect">
            <a:avLst/>
          </a:prstGeom>
        </p:spPr>
      </p:pic>
      <p:sp>
        <p:nvSpPr>
          <p:cNvPr id="40" name="Rectangle 39">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social media post&#10;&#10;Description automatically generated">
            <a:extLst>
              <a:ext uri="{FF2B5EF4-FFF2-40B4-BE49-F238E27FC236}">
                <a16:creationId xmlns:a16="http://schemas.microsoft.com/office/drawing/2014/main" id="{B7DDA0CE-4376-54E4-94B0-3A6B1449A2DC}"/>
              </a:ext>
            </a:extLst>
          </p:cNvPr>
          <p:cNvPicPr>
            <a:picLocks noChangeAspect="1"/>
          </p:cNvPicPr>
          <p:nvPr/>
        </p:nvPicPr>
        <p:blipFill>
          <a:blip r:embed="rId5"/>
          <a:stretch>
            <a:fillRect/>
          </a:stretch>
        </p:blipFill>
        <p:spPr>
          <a:xfrm>
            <a:off x="729622" y="3748194"/>
            <a:ext cx="2890796" cy="2471631"/>
          </a:xfrm>
          <a:prstGeom prst="rect">
            <a:avLst/>
          </a:prstGeom>
        </p:spPr>
      </p:pic>
      <p:sp>
        <p:nvSpPr>
          <p:cNvPr id="42" name="Rectangle 4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creenshot of a phone&#10;&#10;Description automatically generated">
            <a:extLst>
              <a:ext uri="{FF2B5EF4-FFF2-40B4-BE49-F238E27FC236}">
                <a16:creationId xmlns:a16="http://schemas.microsoft.com/office/drawing/2014/main" id="{86EF22D5-2A68-0323-3D2B-AED86EDDFD62}"/>
              </a:ext>
            </a:extLst>
          </p:cNvPr>
          <p:cNvPicPr>
            <a:picLocks noChangeAspect="1"/>
          </p:cNvPicPr>
          <p:nvPr/>
        </p:nvPicPr>
        <p:blipFill>
          <a:blip r:embed="rId6"/>
          <a:stretch>
            <a:fillRect/>
          </a:stretch>
        </p:blipFill>
        <p:spPr>
          <a:xfrm>
            <a:off x="4381676" y="1566546"/>
            <a:ext cx="3252903" cy="3738968"/>
          </a:xfrm>
          <a:prstGeom prst="rect">
            <a:avLst/>
          </a:prstGeom>
        </p:spPr>
      </p:pic>
      <p:sp>
        <p:nvSpPr>
          <p:cNvPr id="44" name="Rectangle 43">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phone&#10;&#10;Description automatically generated">
            <a:extLst>
              <a:ext uri="{FF2B5EF4-FFF2-40B4-BE49-F238E27FC236}">
                <a16:creationId xmlns:a16="http://schemas.microsoft.com/office/drawing/2014/main" id="{BE7988B3-9946-6748-A868-36234E749079}"/>
              </a:ext>
            </a:extLst>
          </p:cNvPr>
          <p:cNvPicPr>
            <a:picLocks noGrp="1" noChangeAspect="1"/>
          </p:cNvPicPr>
          <p:nvPr>
            <p:ph idx="1"/>
          </p:nvPr>
        </p:nvPicPr>
        <p:blipFill>
          <a:blip r:embed="rId7"/>
          <a:stretch>
            <a:fillRect/>
          </a:stretch>
        </p:blipFill>
        <p:spPr>
          <a:xfrm>
            <a:off x="8313518" y="4491457"/>
            <a:ext cx="3252903" cy="992135"/>
          </a:xfrm>
          <a:prstGeom prst="rect">
            <a:avLst/>
          </a:prstGeom>
        </p:spPr>
      </p:pic>
    </p:spTree>
    <p:extLst>
      <p:ext uri="{BB962C8B-B14F-4D97-AF65-F5344CB8AC3E}">
        <p14:creationId xmlns:p14="http://schemas.microsoft.com/office/powerpoint/2010/main" val="1607053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0548102-7A65-36B9-0533-86FBA3245A54}"/>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Naruto v. David Slater</a:t>
            </a:r>
          </a:p>
        </p:txBody>
      </p:sp>
      <p:pic>
        <p:nvPicPr>
          <p:cNvPr id="5" name="Content Placeholder 4" descr="A close up of a monkey&#10;&#10;Description automatically generated with medium confidence">
            <a:extLst>
              <a:ext uri="{FF2B5EF4-FFF2-40B4-BE49-F238E27FC236}">
                <a16:creationId xmlns:a16="http://schemas.microsoft.com/office/drawing/2014/main" id="{74FAB61A-FB7D-AC9C-5E25-2107C2A0F0FA}"/>
              </a:ext>
            </a:extLst>
          </p:cNvPr>
          <p:cNvPicPr>
            <a:picLocks noGrp="1" noChangeAspect="1"/>
          </p:cNvPicPr>
          <p:nvPr>
            <p:ph idx="1"/>
          </p:nvPr>
        </p:nvPicPr>
        <p:blipFill>
          <a:blip r:embed="rId3"/>
          <a:stretch>
            <a:fillRect/>
          </a:stretch>
        </p:blipFill>
        <p:spPr>
          <a:xfrm>
            <a:off x="4502428" y="721608"/>
            <a:ext cx="7225748" cy="5414783"/>
          </a:xfrm>
          <a:prstGeom prst="rect">
            <a:avLst/>
          </a:prstGeom>
        </p:spPr>
      </p:pic>
    </p:spTree>
    <p:extLst>
      <p:ext uri="{BB962C8B-B14F-4D97-AF65-F5344CB8AC3E}">
        <p14:creationId xmlns:p14="http://schemas.microsoft.com/office/powerpoint/2010/main" val="1648441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3C9B34-1266-D4EB-8A1F-52EA77A0DEA8}"/>
              </a:ext>
            </a:extLst>
          </p:cNvPr>
          <p:cNvPicPr>
            <a:picLocks noGrp="1" noChangeAspect="1"/>
          </p:cNvPicPr>
          <p:nvPr>
            <p:ph idx="1"/>
          </p:nvPr>
        </p:nvPicPr>
        <p:blipFill>
          <a:blip r:embed="rId3"/>
          <a:stretch>
            <a:fillRect/>
          </a:stretch>
        </p:blipFill>
        <p:spPr>
          <a:xfrm>
            <a:off x="2309583" y="0"/>
            <a:ext cx="4401890" cy="6802922"/>
          </a:xfrm>
        </p:spPr>
      </p:pic>
      <p:pic>
        <p:nvPicPr>
          <p:cNvPr id="7" name="Picture 6">
            <a:extLst>
              <a:ext uri="{FF2B5EF4-FFF2-40B4-BE49-F238E27FC236}">
                <a16:creationId xmlns:a16="http://schemas.microsoft.com/office/drawing/2014/main" id="{619D4637-3CFD-9B54-6A2C-8AD573C57A29}"/>
              </a:ext>
            </a:extLst>
          </p:cNvPr>
          <p:cNvPicPr>
            <a:picLocks noChangeAspect="1"/>
          </p:cNvPicPr>
          <p:nvPr/>
        </p:nvPicPr>
        <p:blipFill>
          <a:blip r:embed="rId4"/>
          <a:stretch>
            <a:fillRect/>
          </a:stretch>
        </p:blipFill>
        <p:spPr>
          <a:xfrm>
            <a:off x="6938642" y="0"/>
            <a:ext cx="4437529" cy="6858000"/>
          </a:xfrm>
          <a:prstGeom prst="rect">
            <a:avLst/>
          </a:prstGeom>
        </p:spPr>
      </p:pic>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6CCBDEEB-E89B-E087-51B9-DB787694C470}"/>
                  </a:ext>
                </a:extLst>
              </p14:cNvPr>
              <p14:cNvContentPartPr/>
              <p14:nvPr/>
            </p14:nvContentPartPr>
            <p14:xfrm>
              <a:off x="3034593" y="1748160"/>
              <a:ext cx="1889280" cy="56160"/>
            </p14:xfrm>
          </p:contentPart>
        </mc:Choice>
        <mc:Fallback xmlns="">
          <p:pic>
            <p:nvPicPr>
              <p:cNvPr id="9" name="Ink 8">
                <a:extLst>
                  <a:ext uri="{FF2B5EF4-FFF2-40B4-BE49-F238E27FC236}">
                    <a16:creationId xmlns:a16="http://schemas.microsoft.com/office/drawing/2014/main" id="{6CCBDEEB-E89B-E087-51B9-DB787694C470}"/>
                  </a:ext>
                </a:extLst>
              </p:cNvPr>
              <p:cNvPicPr/>
              <p:nvPr/>
            </p:nvPicPr>
            <p:blipFill>
              <a:blip r:embed="rId6"/>
              <a:stretch>
                <a:fillRect/>
              </a:stretch>
            </p:blipFill>
            <p:spPr>
              <a:xfrm>
                <a:off x="2980953" y="1640160"/>
                <a:ext cx="1996920" cy="271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4" name="Ink 13">
                <a:extLst>
                  <a:ext uri="{FF2B5EF4-FFF2-40B4-BE49-F238E27FC236}">
                    <a16:creationId xmlns:a16="http://schemas.microsoft.com/office/drawing/2014/main" id="{4756BF4B-622F-E31F-54CB-4BDEA39FC905}"/>
                  </a:ext>
                </a:extLst>
              </p14:cNvPr>
              <p14:cNvContentPartPr/>
              <p14:nvPr/>
            </p14:nvContentPartPr>
            <p14:xfrm>
              <a:off x="7681473" y="4383000"/>
              <a:ext cx="2976120" cy="69840"/>
            </p14:xfrm>
          </p:contentPart>
        </mc:Choice>
        <mc:Fallback xmlns="">
          <p:pic>
            <p:nvPicPr>
              <p:cNvPr id="14" name="Ink 13">
                <a:extLst>
                  <a:ext uri="{FF2B5EF4-FFF2-40B4-BE49-F238E27FC236}">
                    <a16:creationId xmlns:a16="http://schemas.microsoft.com/office/drawing/2014/main" id="{4756BF4B-622F-E31F-54CB-4BDEA39FC905}"/>
                  </a:ext>
                </a:extLst>
              </p:cNvPr>
              <p:cNvPicPr/>
              <p:nvPr/>
            </p:nvPicPr>
            <p:blipFill>
              <a:blip r:embed="rId8"/>
              <a:stretch>
                <a:fillRect/>
              </a:stretch>
            </p:blipFill>
            <p:spPr>
              <a:xfrm>
                <a:off x="7627473" y="4275000"/>
                <a:ext cx="308376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EAFD259C-EF3B-1418-893D-FAB2EEED2A40}"/>
                  </a:ext>
                </a:extLst>
              </p14:cNvPr>
              <p14:cNvContentPartPr/>
              <p14:nvPr/>
            </p14:nvContentPartPr>
            <p14:xfrm>
              <a:off x="7511913" y="4524480"/>
              <a:ext cx="3180600" cy="110880"/>
            </p14:xfrm>
          </p:contentPart>
        </mc:Choice>
        <mc:Fallback xmlns="">
          <p:pic>
            <p:nvPicPr>
              <p:cNvPr id="15" name="Ink 14">
                <a:extLst>
                  <a:ext uri="{FF2B5EF4-FFF2-40B4-BE49-F238E27FC236}">
                    <a16:creationId xmlns:a16="http://schemas.microsoft.com/office/drawing/2014/main" id="{EAFD259C-EF3B-1418-893D-FAB2EEED2A40}"/>
                  </a:ext>
                </a:extLst>
              </p:cNvPr>
              <p:cNvPicPr/>
              <p:nvPr/>
            </p:nvPicPr>
            <p:blipFill>
              <a:blip r:embed="rId10"/>
              <a:stretch>
                <a:fillRect/>
              </a:stretch>
            </p:blipFill>
            <p:spPr>
              <a:xfrm>
                <a:off x="7457913" y="4416840"/>
                <a:ext cx="3288240" cy="326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Ink 15">
                <a:extLst>
                  <a:ext uri="{FF2B5EF4-FFF2-40B4-BE49-F238E27FC236}">
                    <a16:creationId xmlns:a16="http://schemas.microsoft.com/office/drawing/2014/main" id="{0EC84BE1-C0DB-5EC7-DB17-3DF2C530334D}"/>
                  </a:ext>
                </a:extLst>
              </p14:cNvPr>
              <p14:cNvContentPartPr/>
              <p14:nvPr/>
            </p14:nvContentPartPr>
            <p14:xfrm>
              <a:off x="7541433" y="4766040"/>
              <a:ext cx="2266560" cy="10800"/>
            </p14:xfrm>
          </p:contentPart>
        </mc:Choice>
        <mc:Fallback xmlns="">
          <p:pic>
            <p:nvPicPr>
              <p:cNvPr id="16" name="Ink 15">
                <a:extLst>
                  <a:ext uri="{FF2B5EF4-FFF2-40B4-BE49-F238E27FC236}">
                    <a16:creationId xmlns:a16="http://schemas.microsoft.com/office/drawing/2014/main" id="{0EC84BE1-C0DB-5EC7-DB17-3DF2C530334D}"/>
                  </a:ext>
                </a:extLst>
              </p:cNvPr>
              <p:cNvPicPr/>
              <p:nvPr/>
            </p:nvPicPr>
            <p:blipFill>
              <a:blip r:embed="rId12"/>
              <a:stretch>
                <a:fillRect/>
              </a:stretch>
            </p:blipFill>
            <p:spPr>
              <a:xfrm>
                <a:off x="7487433" y="4658400"/>
                <a:ext cx="2374200" cy="226440"/>
              </a:xfrm>
              <a:prstGeom prst="rect">
                <a:avLst/>
              </a:prstGeom>
            </p:spPr>
          </p:pic>
        </mc:Fallback>
      </mc:AlternateContent>
    </p:spTree>
    <p:extLst>
      <p:ext uri="{BB962C8B-B14F-4D97-AF65-F5344CB8AC3E}">
        <p14:creationId xmlns:p14="http://schemas.microsoft.com/office/powerpoint/2010/main" val="4050470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45C7CCEE-E345-9960-7F69-BB047E366110}"/>
              </a:ext>
            </a:extLst>
          </p:cNvPr>
          <p:cNvSpPr>
            <a:spLocks noGrp="1"/>
          </p:cNvSpPr>
          <p:nvPr>
            <p:ph type="title"/>
          </p:nvPr>
        </p:nvSpPr>
        <p:spPr>
          <a:xfrm>
            <a:off x="1098468" y="885651"/>
            <a:ext cx="3229803" cy="4624603"/>
          </a:xfrm>
        </p:spPr>
        <p:txBody>
          <a:bodyPr>
            <a:normAutofit/>
          </a:bodyPr>
          <a:lstStyle/>
          <a:p>
            <a:r>
              <a:rPr lang="en-US">
                <a:solidFill>
                  <a:srgbClr val="FFFFFF"/>
                </a:solidFill>
              </a:rPr>
              <a:t>Artificial Intelligence (AI)</a:t>
            </a:r>
          </a:p>
        </p:txBody>
      </p:sp>
      <p:sp>
        <p:nvSpPr>
          <p:cNvPr id="3" name="Content Placeholder 2">
            <a:extLst>
              <a:ext uri="{FF2B5EF4-FFF2-40B4-BE49-F238E27FC236}">
                <a16:creationId xmlns:a16="http://schemas.microsoft.com/office/drawing/2014/main" id="{2562894C-7C82-7F6A-E746-B7515F4F0C11}"/>
              </a:ext>
            </a:extLst>
          </p:cNvPr>
          <p:cNvSpPr>
            <a:spLocks noGrp="1"/>
          </p:cNvSpPr>
          <p:nvPr>
            <p:ph idx="1"/>
          </p:nvPr>
        </p:nvSpPr>
        <p:spPr>
          <a:xfrm>
            <a:off x="4978708" y="885651"/>
            <a:ext cx="6525220" cy="4616849"/>
          </a:xfrm>
        </p:spPr>
        <p:txBody>
          <a:bodyPr anchor="ctr">
            <a:normAutofit fontScale="92500" lnSpcReduction="10000"/>
          </a:bodyPr>
          <a:lstStyle/>
          <a:p>
            <a:pPr marL="0" indent="0">
              <a:buNone/>
            </a:pPr>
            <a:endParaRPr lang="en-US" sz="1700" dirty="0"/>
          </a:p>
          <a:p>
            <a:pPr marL="0" indent="0">
              <a:buNone/>
            </a:pPr>
            <a:endParaRPr lang="en-US" sz="1700" dirty="0"/>
          </a:p>
          <a:p>
            <a:pPr marL="0" indent="0">
              <a:buNone/>
            </a:pPr>
            <a:r>
              <a:rPr lang="en-US" sz="1700" dirty="0"/>
              <a:t>R</a:t>
            </a:r>
            <a:r>
              <a:rPr lang="en-CA" sz="1700" dirty="0" err="1"/>
              <a:t>efers</a:t>
            </a:r>
            <a:r>
              <a:rPr lang="en-CA" sz="1700" spc="-10" dirty="0">
                <a:ea typeface="Calibri" panose="020F0502020204030204" pitchFamily="34" charset="0"/>
                <a:cs typeface="Times New Roman" panose="02020603050405020304" pitchFamily="18" charset="0"/>
              </a:rPr>
              <a:t> to machines and systems that can carry out tasks generally thought to require human intelligence and do so with limited or no human intervention.</a:t>
            </a:r>
          </a:p>
          <a:p>
            <a:pPr marL="0" indent="0">
              <a:buNone/>
            </a:pPr>
            <a:r>
              <a:rPr lang="en-CA" sz="1700" dirty="0"/>
              <a:t>Two main concerns:</a:t>
            </a:r>
          </a:p>
          <a:p>
            <a:pPr marL="914400" lvl="1" indent="-457200">
              <a:buFont typeface="+mj-lt"/>
              <a:buAutoNum type="arabicPeriod"/>
            </a:pPr>
            <a:r>
              <a:rPr lang="en-CA" sz="1700" dirty="0"/>
              <a:t>Source data and possible copyrighted material used to create the AI</a:t>
            </a:r>
          </a:p>
          <a:p>
            <a:pPr marL="914400" lvl="1" indent="-457200">
              <a:buFont typeface="+mj-lt"/>
              <a:buAutoNum type="arabicPeriod"/>
            </a:pPr>
            <a:r>
              <a:rPr lang="en-CA" sz="1700" dirty="0"/>
              <a:t>Generated works</a:t>
            </a:r>
          </a:p>
          <a:p>
            <a:pPr marL="0" indent="0">
              <a:buNone/>
            </a:pPr>
            <a:endParaRPr lang="en-CA" sz="1700" dirty="0"/>
          </a:p>
          <a:p>
            <a:pPr marL="0" indent="0">
              <a:buNone/>
            </a:pPr>
            <a:r>
              <a:rPr lang="en-CA" sz="1700" u="sng" dirty="0"/>
              <a:t>Bill C-27 </a:t>
            </a:r>
            <a:r>
              <a:rPr lang="en-CA" sz="1700" u="sng" spc="-10" dirty="0">
                <a:effectLst/>
                <a:ea typeface="Calibri" panose="020F0502020204030204" pitchFamily="34" charset="0"/>
                <a:cs typeface="Times New Roman" panose="02020603050405020304" pitchFamily="18" charset="0"/>
              </a:rPr>
              <a:t>The Digital Charter Implementation Act, 2022</a:t>
            </a:r>
            <a:r>
              <a:rPr lang="en-CA" sz="1700" u="sng" dirty="0"/>
              <a:t> introduced in June 2022</a:t>
            </a:r>
          </a:p>
          <a:p>
            <a:r>
              <a:rPr lang="en-CA" sz="1700" dirty="0"/>
              <a:t>Contains the </a:t>
            </a:r>
            <a:r>
              <a:rPr lang="en-CA" sz="1700" spc="-10" dirty="0">
                <a:effectLst/>
                <a:ea typeface="Calibri" panose="020F0502020204030204" pitchFamily="34" charset="0"/>
                <a:cs typeface="Times New Roman" panose="02020603050405020304" pitchFamily="18" charset="0"/>
              </a:rPr>
              <a:t>Artificial Intelligence and Data Act (AIDA</a:t>
            </a:r>
            <a:r>
              <a:rPr lang="en-CA" sz="1700" spc="-10" dirty="0">
                <a:ea typeface="Calibri" panose="020F0502020204030204" pitchFamily="34" charset="0"/>
                <a:cs typeface="Times New Roman" panose="02020603050405020304" pitchFamily="18" charset="0"/>
              </a:rPr>
              <a:t>)</a:t>
            </a:r>
          </a:p>
          <a:p>
            <a:r>
              <a:rPr lang="en-CA" sz="1700" dirty="0"/>
              <a:t>Seeks to regulate the development and use of AI in Canada</a:t>
            </a:r>
          </a:p>
          <a:p>
            <a:r>
              <a:rPr lang="en-CA" sz="1700" dirty="0"/>
              <a:t>Mainly deals with the use of personal data and transparency of companies using AI</a:t>
            </a:r>
          </a:p>
          <a:p>
            <a:r>
              <a:rPr lang="en-CA" sz="1700" dirty="0"/>
              <a:t>There are no regulations about AI generated-content</a:t>
            </a:r>
            <a:endParaRPr lang="en-CA" sz="1700" dirty="0">
              <a:effectLst/>
            </a:endParaRPr>
          </a:p>
          <a:p>
            <a:pPr marL="914400" lvl="1" indent="-457200">
              <a:buFont typeface="+mj-lt"/>
              <a:buAutoNum type="arabicPeriod"/>
            </a:pPr>
            <a:endParaRPr lang="en-CA" sz="1700" dirty="0"/>
          </a:p>
          <a:p>
            <a:pPr marL="457200" lvl="1" indent="0">
              <a:buNone/>
            </a:pPr>
            <a:endParaRPr lang="en-CA" sz="1700" dirty="0"/>
          </a:p>
          <a:p>
            <a:pPr marL="457200" lvl="1" indent="0">
              <a:buNone/>
            </a:pPr>
            <a:endParaRPr lang="en-CA" sz="1700" dirty="0"/>
          </a:p>
          <a:p>
            <a:pPr lvl="1"/>
            <a:endParaRPr lang="en-US" sz="1700" dirty="0"/>
          </a:p>
        </p:txBody>
      </p:sp>
    </p:spTree>
    <p:extLst>
      <p:ext uri="{BB962C8B-B14F-4D97-AF65-F5344CB8AC3E}">
        <p14:creationId xmlns:p14="http://schemas.microsoft.com/office/powerpoint/2010/main" val="4285048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99A7-2F9F-77C6-91DA-F595826EB403}"/>
              </a:ext>
            </a:extLst>
          </p:cNvPr>
          <p:cNvSpPr>
            <a:spLocks noGrp="1"/>
          </p:cNvSpPr>
          <p:nvPr>
            <p:ph type="title"/>
          </p:nvPr>
        </p:nvSpPr>
        <p:spPr/>
        <p:txBody>
          <a:bodyPr/>
          <a:lstStyle/>
          <a:p>
            <a:r>
              <a:rPr lang="en-US"/>
              <a:t>What we need to think about with AI</a:t>
            </a:r>
            <a:endParaRPr lang="en-US" dirty="0"/>
          </a:p>
        </p:txBody>
      </p:sp>
      <p:graphicFrame>
        <p:nvGraphicFramePr>
          <p:cNvPr id="17" name="Content Placeholder 2">
            <a:extLst>
              <a:ext uri="{FF2B5EF4-FFF2-40B4-BE49-F238E27FC236}">
                <a16:creationId xmlns:a16="http://schemas.microsoft.com/office/drawing/2014/main" id="{6077E60D-8FDB-AFD4-0D03-A4B4E6BF567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06693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FD8DA8-4209-C5FD-516D-9AC8D4CD5281}"/>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What we need to think about with AI</a:t>
            </a:r>
          </a:p>
        </p:txBody>
      </p:sp>
      <p:sp>
        <p:nvSpPr>
          <p:cNvPr id="22" name="Content Placeholder 2">
            <a:extLst>
              <a:ext uri="{FF2B5EF4-FFF2-40B4-BE49-F238E27FC236}">
                <a16:creationId xmlns:a16="http://schemas.microsoft.com/office/drawing/2014/main" id="{859EE983-FA9F-ED21-E2E9-1697D710C6B4}"/>
              </a:ext>
            </a:extLst>
          </p:cNvPr>
          <p:cNvSpPr>
            <a:spLocks noGrp="1"/>
          </p:cNvSpPr>
          <p:nvPr>
            <p:ph idx="1"/>
          </p:nvPr>
        </p:nvSpPr>
        <p:spPr>
          <a:xfrm>
            <a:off x="1371599" y="2318197"/>
            <a:ext cx="9724031" cy="3683358"/>
          </a:xfrm>
        </p:spPr>
        <p:txBody>
          <a:bodyPr anchor="ctr">
            <a:normAutofit/>
          </a:bodyPr>
          <a:lstStyle/>
          <a:p>
            <a:r>
              <a:rPr lang="en-CA" sz="2000">
                <a:latin typeface="TwitterChirp"/>
              </a:rPr>
              <a:t>Secondary liability for those providing AI tools and the users/prompters who are involved with</a:t>
            </a:r>
          </a:p>
          <a:p>
            <a:pPr lvl="1"/>
            <a:r>
              <a:rPr lang="en-CA" sz="2000">
                <a:latin typeface="TwitterChirp"/>
              </a:rPr>
              <a:t>Generating infringing materials – outputs</a:t>
            </a:r>
          </a:p>
          <a:p>
            <a:pPr lvl="1"/>
            <a:r>
              <a:rPr lang="en-CA" sz="2000">
                <a:latin typeface="TwitterChirp"/>
              </a:rPr>
              <a:t>Compromised training material – inputs</a:t>
            </a:r>
          </a:p>
          <a:p>
            <a:pPr lvl="1"/>
            <a:r>
              <a:rPr lang="en-CA" sz="2000">
                <a:latin typeface="TwitterChirp"/>
              </a:rPr>
              <a:t>Bad actors supplying protected content</a:t>
            </a:r>
          </a:p>
          <a:p>
            <a:pPr lvl="1"/>
            <a:r>
              <a:rPr lang="en-CA" sz="2000">
                <a:latin typeface="TwitterChirp"/>
              </a:rPr>
              <a:t>Poor training in scraping data</a:t>
            </a:r>
          </a:p>
          <a:p>
            <a:pPr lvl="1"/>
            <a:r>
              <a:rPr lang="en-CA" sz="2000">
                <a:latin typeface="TwitterChirp"/>
              </a:rPr>
              <a:t>AI cannot be held liable, so who should be liable</a:t>
            </a:r>
          </a:p>
          <a:p>
            <a:pPr marL="457200" lvl="1" indent="0">
              <a:buNone/>
            </a:pPr>
            <a:endParaRPr lang="en-CA" sz="2000">
              <a:latin typeface="TwitterChirp"/>
            </a:endParaRPr>
          </a:p>
          <a:p>
            <a:r>
              <a:rPr lang="en-CA" sz="2000">
                <a:latin typeface="TwitterChirp"/>
              </a:rPr>
              <a:t>How much of one artist’s work is involved in output? Can it be proven?</a:t>
            </a:r>
          </a:p>
          <a:p>
            <a:pPr lvl="1"/>
            <a:endParaRPr lang="en-US" sz="2000"/>
          </a:p>
          <a:p>
            <a:pPr marL="457200" lvl="1" indent="0">
              <a:buNone/>
            </a:pPr>
            <a:endParaRPr lang="en-US" sz="2000">
              <a:latin typeface="TwitterChirp"/>
            </a:endParaRPr>
          </a:p>
          <a:p>
            <a:endParaRPr lang="en-US" sz="2000"/>
          </a:p>
        </p:txBody>
      </p:sp>
    </p:spTree>
    <p:extLst>
      <p:ext uri="{BB962C8B-B14F-4D97-AF65-F5344CB8AC3E}">
        <p14:creationId xmlns:p14="http://schemas.microsoft.com/office/powerpoint/2010/main" val="2396594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7D12574-25F0-4BB1-AA48-9DE7527AF5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1" name="Rectangle 3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306A71-0C55-9C9D-C67B-049BFD30A465}"/>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3700" dirty="0"/>
              <a:t>Anderson et al. vs </a:t>
            </a:r>
            <a:r>
              <a:rPr lang="en-US" sz="3700" b="0" i="0" dirty="0">
                <a:effectLst/>
              </a:rPr>
              <a:t>Stability AI Ltd., et al.</a:t>
            </a:r>
            <a:endParaRPr lang="en-US" sz="3700" dirty="0"/>
          </a:p>
        </p:txBody>
      </p:sp>
      <p:sp>
        <p:nvSpPr>
          <p:cNvPr id="32" name="Rectangle: Rounded Corners 24">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7" name="Picture 6" descr="A screenshot of a cartoon&#10;&#10;Description automatically generated">
            <a:extLst>
              <a:ext uri="{FF2B5EF4-FFF2-40B4-BE49-F238E27FC236}">
                <a16:creationId xmlns:a16="http://schemas.microsoft.com/office/drawing/2014/main" id="{80545BEB-0266-79DA-6F91-1DAA5C280D3F}"/>
              </a:ext>
            </a:extLst>
          </p:cNvPr>
          <p:cNvPicPr>
            <a:picLocks noChangeAspect="1"/>
          </p:cNvPicPr>
          <p:nvPr/>
        </p:nvPicPr>
        <p:blipFill>
          <a:blip r:embed="rId3"/>
          <a:stretch>
            <a:fillRect/>
          </a:stretch>
        </p:blipFill>
        <p:spPr>
          <a:xfrm>
            <a:off x="901781" y="2139484"/>
            <a:ext cx="2539837" cy="4096512"/>
          </a:xfrm>
          <a:prstGeom prst="rect">
            <a:avLst/>
          </a:prstGeom>
        </p:spPr>
      </p:pic>
      <p:pic>
        <p:nvPicPr>
          <p:cNvPr id="5" name="Content Placeholder 4" descr="A comic strip of a child and a cat&#10;">
            <a:extLst>
              <a:ext uri="{FF2B5EF4-FFF2-40B4-BE49-F238E27FC236}">
                <a16:creationId xmlns:a16="http://schemas.microsoft.com/office/drawing/2014/main" id="{CCE7186D-DA9D-7EF5-63D0-051317094883}"/>
              </a:ext>
            </a:extLst>
          </p:cNvPr>
          <p:cNvPicPr>
            <a:picLocks noGrp="1" noChangeAspect="1"/>
          </p:cNvPicPr>
          <p:nvPr>
            <p:ph idx="1"/>
          </p:nvPr>
        </p:nvPicPr>
        <p:blipFill>
          <a:blip r:embed="rId4"/>
          <a:stretch>
            <a:fillRect/>
          </a:stretch>
        </p:blipFill>
        <p:spPr>
          <a:xfrm>
            <a:off x="4244340" y="2293459"/>
            <a:ext cx="3703320" cy="3788562"/>
          </a:xfrm>
          <a:prstGeom prst="rect">
            <a:avLst/>
          </a:prstGeom>
        </p:spPr>
      </p:pic>
      <p:pic>
        <p:nvPicPr>
          <p:cNvPr id="9" name="Picture 8" descr="A document with a signature&#10;&#10;Description automatically generated">
            <a:extLst>
              <a:ext uri="{FF2B5EF4-FFF2-40B4-BE49-F238E27FC236}">
                <a16:creationId xmlns:a16="http://schemas.microsoft.com/office/drawing/2014/main" id="{7B68CDC4-20B9-E379-3025-CC2A4E0F67E9}"/>
              </a:ext>
            </a:extLst>
          </p:cNvPr>
          <p:cNvPicPr>
            <a:picLocks noChangeAspect="1"/>
          </p:cNvPicPr>
          <p:nvPr/>
        </p:nvPicPr>
        <p:blipFill>
          <a:blip r:embed="rId5"/>
          <a:stretch>
            <a:fillRect/>
          </a:stretch>
        </p:blipFill>
        <p:spPr>
          <a:xfrm>
            <a:off x="8165592" y="2831399"/>
            <a:ext cx="3703320" cy="2712681"/>
          </a:xfrm>
          <a:prstGeom prst="rect">
            <a:avLst/>
          </a:prstGeom>
        </p:spPr>
      </p:pic>
    </p:spTree>
    <p:extLst>
      <p:ext uri="{BB962C8B-B14F-4D97-AF65-F5344CB8AC3E}">
        <p14:creationId xmlns:p14="http://schemas.microsoft.com/office/powerpoint/2010/main" val="6515520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114FD-B789-CB6D-CB31-17819F40BB80}"/>
              </a:ext>
            </a:extLst>
          </p:cNvPr>
          <p:cNvSpPr>
            <a:spLocks noGrp="1"/>
          </p:cNvSpPr>
          <p:nvPr>
            <p:ph type="title"/>
          </p:nvPr>
        </p:nvSpPr>
        <p:spPr/>
        <p:txBody>
          <a:bodyPr/>
          <a:lstStyle/>
          <a:p>
            <a:r>
              <a:rPr lang="en-US" dirty="0"/>
              <a:t>Activity</a:t>
            </a:r>
          </a:p>
        </p:txBody>
      </p:sp>
      <p:sp>
        <p:nvSpPr>
          <p:cNvPr id="3" name="Content Placeholder 2">
            <a:extLst>
              <a:ext uri="{FF2B5EF4-FFF2-40B4-BE49-F238E27FC236}">
                <a16:creationId xmlns:a16="http://schemas.microsoft.com/office/drawing/2014/main" id="{15A79B00-AC86-E929-C7DF-CAC630B7531C}"/>
              </a:ext>
            </a:extLst>
          </p:cNvPr>
          <p:cNvSpPr>
            <a:spLocks noGrp="1"/>
          </p:cNvSpPr>
          <p:nvPr>
            <p:ph idx="1"/>
          </p:nvPr>
        </p:nvSpPr>
        <p:spPr/>
        <p:txBody>
          <a:bodyPr/>
          <a:lstStyle/>
          <a:p>
            <a:r>
              <a:rPr lang="en-US" dirty="0">
                <a:hlinkClick r:id="rId3"/>
              </a:rPr>
              <a:t>https://chat.openai.com/</a:t>
            </a:r>
            <a:endParaRPr lang="en-US" dirty="0"/>
          </a:p>
          <a:p>
            <a:endParaRPr lang="en-US" dirty="0"/>
          </a:p>
          <a:p>
            <a:r>
              <a:rPr lang="en-CA" b="0" i="0" dirty="0">
                <a:effectLst/>
                <a:latin typeface="Söhne"/>
              </a:rPr>
              <a:t>You are an XX doing XX </a:t>
            </a:r>
          </a:p>
          <a:p>
            <a:r>
              <a:rPr lang="en-CA" b="0" i="0" dirty="0">
                <a:effectLst/>
                <a:latin typeface="Söhne"/>
              </a:rPr>
              <a:t>Design/Create a quiz/recipe/story/ that tests/measures/ understanding of the following: type of XX and XX. </a:t>
            </a:r>
          </a:p>
          <a:p>
            <a:r>
              <a:rPr lang="en-CA" dirty="0">
                <a:latin typeface="Söhne"/>
              </a:rPr>
              <a:t>Write it in the style of XX</a:t>
            </a:r>
            <a:endParaRPr lang="en-US" dirty="0"/>
          </a:p>
        </p:txBody>
      </p:sp>
    </p:spTree>
    <p:extLst>
      <p:ext uri="{BB962C8B-B14F-4D97-AF65-F5344CB8AC3E}">
        <p14:creationId xmlns:p14="http://schemas.microsoft.com/office/powerpoint/2010/main" val="270909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2A638C7D-9088-41A9-88A0-7357157BC1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31180" y="1109243"/>
            <a:ext cx="4842710" cy="4842710"/>
            <a:chOff x="1881974" y="1174396"/>
            <a:chExt cx="5290997" cy="5290997"/>
          </a:xfrm>
        </p:grpSpPr>
        <p:sp>
          <p:nvSpPr>
            <p:cNvPr id="13" name="Oval 12">
              <a:extLst>
                <a:ext uri="{FF2B5EF4-FFF2-40B4-BE49-F238E27FC236}">
                  <a16:creationId xmlns:a16="http://schemas.microsoft.com/office/drawing/2014/main" id="{9714B173-1D32-4BBC-A685-1F5D257ABD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EF82DD1-2343-4F41-B6A7-A6489A713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1974" y="1174396"/>
              <a:ext cx="5290997" cy="5290997"/>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Oval 15">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270" y="1095407"/>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F5FE01-2400-0725-1837-5DB9DAF7FCEA}"/>
              </a:ext>
            </a:extLst>
          </p:cNvPr>
          <p:cNvSpPr>
            <a:spLocks noGrp="1"/>
          </p:cNvSpPr>
          <p:nvPr>
            <p:ph type="title"/>
          </p:nvPr>
        </p:nvSpPr>
        <p:spPr>
          <a:xfrm>
            <a:off x="5644751" y="568517"/>
            <a:ext cx="6161004" cy="886379"/>
          </a:xfrm>
        </p:spPr>
        <p:txBody>
          <a:bodyPr>
            <a:normAutofit/>
          </a:bodyPr>
          <a:lstStyle/>
          <a:p>
            <a:r>
              <a:rPr lang="en-US">
                <a:solidFill>
                  <a:schemeClr val="bg1"/>
                </a:solidFill>
              </a:rPr>
              <a:t>Books3</a:t>
            </a:r>
          </a:p>
        </p:txBody>
      </p:sp>
      <p:grpSp>
        <p:nvGrpSpPr>
          <p:cNvPr id="18" name="Group 17">
            <a:extLst>
              <a:ext uri="{FF2B5EF4-FFF2-40B4-BE49-F238E27FC236}">
                <a16:creationId xmlns:a16="http://schemas.microsoft.com/office/drawing/2014/main" id="{3F219210-B16A-47B6-9AA8-207DAFF37E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19" name="Freeform: Shape 18">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20" name="Freeform: Shape 19">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pic>
        <p:nvPicPr>
          <p:cNvPr id="5" name="Picture 4" descr="A white background with black text&#10;&#10;Description automatically generated">
            <a:extLst>
              <a:ext uri="{FF2B5EF4-FFF2-40B4-BE49-F238E27FC236}">
                <a16:creationId xmlns:a16="http://schemas.microsoft.com/office/drawing/2014/main" id="{F649C5BD-E734-F9F2-AA49-6E0DDDADECF6}"/>
              </a:ext>
            </a:extLst>
          </p:cNvPr>
          <p:cNvPicPr>
            <a:picLocks noChangeAspect="1"/>
          </p:cNvPicPr>
          <p:nvPr/>
        </p:nvPicPr>
        <p:blipFill>
          <a:blip r:embed="rId3"/>
          <a:stretch>
            <a:fillRect/>
          </a:stretch>
        </p:blipFill>
        <p:spPr>
          <a:xfrm>
            <a:off x="1649077" y="2905826"/>
            <a:ext cx="3217333" cy="1134109"/>
          </a:xfrm>
          <a:prstGeom prst="rect">
            <a:avLst/>
          </a:prstGeom>
        </p:spPr>
      </p:pic>
      <p:sp>
        <p:nvSpPr>
          <p:cNvPr id="3" name="Content Placeholder 2">
            <a:extLst>
              <a:ext uri="{FF2B5EF4-FFF2-40B4-BE49-F238E27FC236}">
                <a16:creationId xmlns:a16="http://schemas.microsoft.com/office/drawing/2014/main" id="{D1F03507-8695-B61B-6B94-7B1046EF318C}"/>
              </a:ext>
            </a:extLst>
          </p:cNvPr>
          <p:cNvSpPr>
            <a:spLocks noGrp="1"/>
          </p:cNvSpPr>
          <p:nvPr>
            <p:ph idx="1"/>
          </p:nvPr>
        </p:nvSpPr>
        <p:spPr>
          <a:xfrm>
            <a:off x="6234868" y="1820369"/>
            <a:ext cx="5217173" cy="4351338"/>
          </a:xfrm>
        </p:spPr>
        <p:txBody>
          <a:bodyPr>
            <a:normAutofit/>
          </a:bodyPr>
          <a:lstStyle/>
          <a:p>
            <a:r>
              <a:rPr lang="en-US">
                <a:solidFill>
                  <a:schemeClr val="bg1"/>
                </a:solidFill>
              </a:rPr>
              <a:t>Data set of 191,000 + books used without permission to train Gen AI systems.</a:t>
            </a:r>
          </a:p>
          <a:p>
            <a:pPr lvl="1"/>
            <a:r>
              <a:rPr lang="en-US">
                <a:solidFill>
                  <a:schemeClr val="bg1"/>
                </a:solidFill>
              </a:rPr>
              <a:t>Suits against Meta for copyright infringement</a:t>
            </a:r>
          </a:p>
        </p:txBody>
      </p:sp>
      <p:grpSp>
        <p:nvGrpSpPr>
          <p:cNvPr id="22" name="Graphic 185">
            <a:extLst>
              <a:ext uri="{FF2B5EF4-FFF2-40B4-BE49-F238E27FC236}">
                <a16:creationId xmlns:a16="http://schemas.microsoft.com/office/drawing/2014/main" id="{582A903B-6B78-4F0A-B7C9-3D80499020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428634" y="5987064"/>
            <a:ext cx="1054466" cy="469689"/>
            <a:chOff x="9841624" y="4115729"/>
            <a:chExt cx="602169" cy="268223"/>
          </a:xfrm>
          <a:solidFill>
            <a:schemeClr val="bg1"/>
          </a:solidFill>
        </p:grpSpPr>
        <p:sp>
          <p:nvSpPr>
            <p:cNvPr id="23" name="Freeform: Shape 22">
              <a:extLst>
                <a:ext uri="{FF2B5EF4-FFF2-40B4-BE49-F238E27FC236}">
                  <a16:creationId xmlns:a16="http://schemas.microsoft.com/office/drawing/2014/main" id="{D510EA93-8F64-42C8-A630-D449506E95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6CB53FC-E4DA-4001-928B-9998A85EA5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210B969-4FDF-4AAC-9397-63D5434958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70B3EF0-84EA-4F47-86A3-1EA1F644A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259369A8-EF57-42A1-8EC8-F6A9F92A3A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487994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Robot">
            <a:extLst>
              <a:ext uri="{FF2B5EF4-FFF2-40B4-BE49-F238E27FC236}">
                <a16:creationId xmlns:a16="http://schemas.microsoft.com/office/drawing/2014/main" id="{4E82F483-899E-0062-947A-6C5CC797F4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2271" y="2122544"/>
            <a:ext cx="914400" cy="914400"/>
          </a:xfrm>
          <a:prstGeom prst="rect">
            <a:avLst/>
          </a:prstGeom>
        </p:spPr>
      </p:pic>
      <p:sp>
        <p:nvSpPr>
          <p:cNvPr id="3" name="Content Placeholder 2">
            <a:extLst>
              <a:ext uri="{FF2B5EF4-FFF2-40B4-BE49-F238E27FC236}">
                <a16:creationId xmlns:a16="http://schemas.microsoft.com/office/drawing/2014/main" id="{18161A79-A4AB-E49E-8497-5E783492C8EF}"/>
              </a:ext>
            </a:extLst>
          </p:cNvPr>
          <p:cNvSpPr>
            <a:spLocks noGrp="1"/>
          </p:cNvSpPr>
          <p:nvPr>
            <p:ph idx="1"/>
          </p:nvPr>
        </p:nvSpPr>
        <p:spPr>
          <a:xfrm>
            <a:off x="4330719" y="641615"/>
            <a:ext cx="7289799" cy="5533496"/>
          </a:xfrm>
        </p:spPr>
        <p:txBody>
          <a:bodyPr anchor="ctr">
            <a:normAutofit/>
          </a:bodyPr>
          <a:lstStyle/>
          <a:p>
            <a:pPr marL="0" indent="0">
              <a:buNone/>
            </a:pPr>
            <a:r>
              <a:rPr lang="en-CA" spc="-10" dirty="0">
                <a:effectLst/>
                <a:ea typeface="Calibri" panose="020F0502020204030204" pitchFamily="34" charset="0"/>
                <a:cs typeface="Times New Roman" panose="02020603050405020304" pitchFamily="18" charset="0"/>
              </a:rPr>
              <a:t>Should AI systems that create “works” without human involvement be granted copyright protection? </a:t>
            </a:r>
          </a:p>
          <a:p>
            <a:pPr marL="0" indent="0">
              <a:buNone/>
            </a:pPr>
            <a:endParaRPr lang="en-CA" spc="-10" dirty="0">
              <a:cs typeface="Times New Roman" panose="02020603050405020304" pitchFamily="18" charset="0"/>
            </a:endParaRPr>
          </a:p>
          <a:p>
            <a:pPr marL="0" indent="0">
              <a:buNone/>
            </a:pPr>
            <a:r>
              <a:rPr lang="en-CA" spc="-10" dirty="0">
                <a:cs typeface="Times New Roman" panose="02020603050405020304" pitchFamily="18" charset="0"/>
              </a:rPr>
              <a:t>What would it look like?</a:t>
            </a:r>
            <a:endParaRPr lang="en-US" dirty="0"/>
          </a:p>
        </p:txBody>
      </p:sp>
    </p:spTree>
    <p:extLst>
      <p:ext uri="{BB962C8B-B14F-4D97-AF65-F5344CB8AC3E}">
        <p14:creationId xmlns:p14="http://schemas.microsoft.com/office/powerpoint/2010/main" val="25967116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D2E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80570A-B3D5-DAC9-320E-2D0D0287698F}"/>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a:solidFill>
                  <a:srgbClr val="FFFFFF"/>
                </a:solidFill>
              </a:rPr>
              <a:t>A Recent Entrance to Paradise</a:t>
            </a:r>
          </a:p>
        </p:txBody>
      </p:sp>
      <p:sp>
        <p:nvSpPr>
          <p:cNvPr id="12"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ree, plant, forest, painting&#10;&#10;Description automatically generated">
            <a:extLst>
              <a:ext uri="{FF2B5EF4-FFF2-40B4-BE49-F238E27FC236}">
                <a16:creationId xmlns:a16="http://schemas.microsoft.com/office/drawing/2014/main" id="{F48C90BD-31A3-5B44-7448-EECE8359E212}"/>
              </a:ext>
            </a:extLst>
          </p:cNvPr>
          <p:cNvPicPr>
            <a:picLocks noChangeAspect="1"/>
          </p:cNvPicPr>
          <p:nvPr/>
        </p:nvPicPr>
        <p:blipFill rotWithShape="1">
          <a:blip r:embed="rId3"/>
          <a:srcRect r="16200" b="-2"/>
          <a:stretch/>
        </p:blipFill>
        <p:spPr>
          <a:xfrm>
            <a:off x="976251" y="942538"/>
            <a:ext cx="7163222" cy="4808332"/>
          </a:xfrm>
          <a:prstGeom prst="rect">
            <a:avLst/>
          </a:prstGeom>
          <a:effectLst/>
        </p:spPr>
      </p:pic>
    </p:spTree>
    <p:extLst>
      <p:ext uri="{BB962C8B-B14F-4D97-AF65-F5344CB8AC3E}">
        <p14:creationId xmlns:p14="http://schemas.microsoft.com/office/powerpoint/2010/main" val="2912037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6651B3B-2F8A-4E48-BEA0-5D35421CE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video&#10;&#10;Description automatically generated">
            <a:extLst>
              <a:ext uri="{FF2B5EF4-FFF2-40B4-BE49-F238E27FC236}">
                <a16:creationId xmlns:a16="http://schemas.microsoft.com/office/drawing/2014/main" id="{891D7351-1DC5-0D76-CC59-E9C2EB137820}"/>
              </a:ext>
            </a:extLst>
          </p:cNvPr>
          <p:cNvPicPr>
            <a:picLocks noChangeAspect="1"/>
          </p:cNvPicPr>
          <p:nvPr/>
        </p:nvPicPr>
        <p:blipFill>
          <a:blip r:embed="rId2"/>
          <a:stretch>
            <a:fillRect/>
          </a:stretch>
        </p:blipFill>
        <p:spPr>
          <a:xfrm>
            <a:off x="1366601" y="321733"/>
            <a:ext cx="5555717" cy="2236177"/>
          </a:xfrm>
          <a:prstGeom prst="rect">
            <a:avLst/>
          </a:prstGeom>
        </p:spPr>
      </p:pic>
      <p:sp>
        <p:nvSpPr>
          <p:cNvPr id="18" name="Rectangle 17">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7"/>
            <a:ext cx="7566298" cy="822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and person holding hands&#10;&#10;Description automatically generated">
            <a:extLst>
              <a:ext uri="{FF2B5EF4-FFF2-40B4-BE49-F238E27FC236}">
                <a16:creationId xmlns:a16="http://schemas.microsoft.com/office/drawing/2014/main" id="{5975EA26-4B90-667C-B70C-3B53EF06BA65}"/>
              </a:ext>
            </a:extLst>
          </p:cNvPr>
          <p:cNvPicPr>
            <a:picLocks noChangeAspect="1"/>
          </p:cNvPicPr>
          <p:nvPr/>
        </p:nvPicPr>
        <p:blipFill>
          <a:blip r:embed="rId3"/>
          <a:stretch>
            <a:fillRect/>
          </a:stretch>
        </p:blipFill>
        <p:spPr>
          <a:xfrm>
            <a:off x="8098857" y="3989729"/>
            <a:ext cx="3476499" cy="2546536"/>
          </a:xfrm>
          <a:prstGeom prst="rect">
            <a:avLst/>
          </a:prstGeom>
        </p:spPr>
      </p:pic>
      <p:sp>
        <p:nvSpPr>
          <p:cNvPr id="20" name="Rectangle 1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82296"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screenshot of a social media post&#10;&#10;Description automatically generated">
            <a:extLst>
              <a:ext uri="{FF2B5EF4-FFF2-40B4-BE49-F238E27FC236}">
                <a16:creationId xmlns:a16="http://schemas.microsoft.com/office/drawing/2014/main" id="{D34F48E8-7685-2FE4-ABBF-ECCCB28ADE9A}"/>
              </a:ext>
            </a:extLst>
          </p:cNvPr>
          <p:cNvPicPr>
            <a:picLocks noGrp="1" noChangeAspect="1"/>
          </p:cNvPicPr>
          <p:nvPr>
            <p:ph idx="1"/>
          </p:nvPr>
        </p:nvPicPr>
        <p:blipFill>
          <a:blip r:embed="rId4"/>
          <a:stretch>
            <a:fillRect/>
          </a:stretch>
        </p:blipFill>
        <p:spPr>
          <a:xfrm>
            <a:off x="2106378" y="3030240"/>
            <a:ext cx="3353029" cy="3218907"/>
          </a:xfrm>
          <a:prstGeom prst="rect">
            <a:avLst/>
          </a:prstGeom>
        </p:spPr>
      </p:pic>
      <p:sp>
        <p:nvSpPr>
          <p:cNvPr id="22" name="Rectangle 21">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social media post&#10;&#10;Description automatically generated">
            <a:extLst>
              <a:ext uri="{FF2B5EF4-FFF2-40B4-BE49-F238E27FC236}">
                <a16:creationId xmlns:a16="http://schemas.microsoft.com/office/drawing/2014/main" id="{ED5C45F0-2A51-EC71-6D86-0F963F2B5388}"/>
              </a:ext>
            </a:extLst>
          </p:cNvPr>
          <p:cNvPicPr>
            <a:picLocks noChangeAspect="1"/>
          </p:cNvPicPr>
          <p:nvPr/>
        </p:nvPicPr>
        <p:blipFill>
          <a:blip r:embed="rId5"/>
          <a:stretch>
            <a:fillRect/>
          </a:stretch>
        </p:blipFill>
        <p:spPr>
          <a:xfrm>
            <a:off x="8529115" y="321733"/>
            <a:ext cx="3182157" cy="2696878"/>
          </a:xfrm>
          <a:prstGeom prst="rect">
            <a:avLst/>
          </a:prstGeom>
        </p:spPr>
      </p:pic>
    </p:spTree>
    <p:extLst>
      <p:ext uri="{BB962C8B-B14F-4D97-AF65-F5344CB8AC3E}">
        <p14:creationId xmlns:p14="http://schemas.microsoft.com/office/powerpoint/2010/main" val="3006173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2FA613-8C68-8B96-FF41-B82E78B4CFAF}"/>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DABUS and the courts</a:t>
            </a:r>
          </a:p>
        </p:txBody>
      </p:sp>
      <p:sp>
        <p:nvSpPr>
          <p:cNvPr id="17" name="Content Placeholder 2">
            <a:extLst>
              <a:ext uri="{FF2B5EF4-FFF2-40B4-BE49-F238E27FC236}">
                <a16:creationId xmlns:a16="http://schemas.microsoft.com/office/drawing/2014/main" id="{5D0E7BB5-EE2A-ED19-6958-156D24E8D1AF}"/>
              </a:ext>
            </a:extLst>
          </p:cNvPr>
          <p:cNvSpPr>
            <a:spLocks noGrp="1"/>
          </p:cNvSpPr>
          <p:nvPr>
            <p:ph idx="1"/>
          </p:nvPr>
        </p:nvSpPr>
        <p:spPr>
          <a:xfrm>
            <a:off x="4810259" y="649480"/>
            <a:ext cx="6555347" cy="5546047"/>
          </a:xfrm>
        </p:spPr>
        <p:txBody>
          <a:bodyPr anchor="ctr">
            <a:normAutofit/>
          </a:bodyPr>
          <a:lstStyle/>
          <a:p>
            <a:r>
              <a:rPr lang="en-US" sz="2000" dirty="0"/>
              <a:t>2018 – Dr Stephen Thaler applied for copyright of the work naming The Creativity Machine as the author in a ”work for hire” arrangement. Argued that copyright protects “original works of authorship”.</a:t>
            </a:r>
          </a:p>
          <a:p>
            <a:r>
              <a:rPr lang="en-US" sz="2000" dirty="0"/>
              <a:t>2019 – the copyright office denied the application noting that the creator had to be human.</a:t>
            </a:r>
          </a:p>
          <a:p>
            <a:r>
              <a:rPr lang="en-US" sz="2000" dirty="0"/>
              <a:t>2022 – a review board reaffirmed that human authorship is a prerequisite to copyright protection and that:</a:t>
            </a:r>
          </a:p>
          <a:p>
            <a:pPr lvl="1"/>
            <a:r>
              <a:rPr lang="en-CA" sz="1600" dirty="0">
                <a:effectLst/>
                <a:latin typeface="Helvetica" pitchFamily="2" charset="0"/>
                <a:ea typeface="Calibri" panose="020F0502020204030204" pitchFamily="34" charset="0"/>
                <a:cs typeface="Times New Roman" panose="02020603050405020304" pitchFamily="18" charset="0"/>
              </a:rPr>
              <a:t>the doctrine only addresses who the owner of the work is, not whether the work is eligible for copyright protection; and</a:t>
            </a:r>
          </a:p>
          <a:p>
            <a:pPr lvl="1"/>
            <a:r>
              <a:rPr lang="en-CA" sz="1600" dirty="0">
                <a:effectLst/>
                <a:latin typeface="Helvetica" pitchFamily="2" charset="0"/>
                <a:ea typeface="Calibri" panose="020F0502020204030204" pitchFamily="34" charset="0"/>
                <a:cs typeface="Times New Roman" panose="02020603050405020304" pitchFamily="18" charset="0"/>
              </a:rPr>
              <a:t>it requires binding legal contracts, which (AI) cannot enter into</a:t>
            </a:r>
            <a:r>
              <a:rPr lang="en-CA" sz="1600" dirty="0">
                <a:effectLst/>
                <a:latin typeface="Calibri" panose="020F0502020204030204" pitchFamily="34" charset="0"/>
                <a:ea typeface="Calibri" panose="020F0502020204030204" pitchFamily="34" charset="0"/>
                <a:cs typeface="Times New Roman" panose="02020603050405020304" pitchFamily="18" charset="0"/>
              </a:rPr>
              <a:t>.</a:t>
            </a:r>
          </a:p>
          <a:p>
            <a:pPr lvl="1"/>
            <a:endParaRPr lang="en-US" sz="2000" dirty="0"/>
          </a:p>
          <a:p>
            <a:endParaRPr lang="en-US" sz="2000" dirty="0"/>
          </a:p>
        </p:txBody>
      </p:sp>
    </p:spTree>
    <p:extLst>
      <p:ext uri="{BB962C8B-B14F-4D97-AF65-F5344CB8AC3E}">
        <p14:creationId xmlns:p14="http://schemas.microsoft.com/office/powerpoint/2010/main" val="36008215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reptile, turtle&#10;&#10;Description automatically generated">
            <a:extLst>
              <a:ext uri="{FF2B5EF4-FFF2-40B4-BE49-F238E27FC236}">
                <a16:creationId xmlns:a16="http://schemas.microsoft.com/office/drawing/2014/main" id="{96C89439-9502-E38B-BAE4-1BA2EEFAB6F9}"/>
              </a:ext>
            </a:extLst>
          </p:cNvPr>
          <p:cNvPicPr>
            <a:picLocks noChangeAspect="1"/>
          </p:cNvPicPr>
          <p:nvPr/>
        </p:nvPicPr>
        <p:blipFill>
          <a:blip r:embed="rId3"/>
          <a:stretch>
            <a:fillRect/>
          </a:stretch>
        </p:blipFill>
        <p:spPr>
          <a:xfrm>
            <a:off x="4038600" y="1358900"/>
            <a:ext cx="4159250" cy="4132263"/>
          </a:xfrm>
          <a:prstGeom prst="rect">
            <a:avLst/>
          </a:prstGeom>
        </p:spPr>
      </p:pic>
      <p:pic>
        <p:nvPicPr>
          <p:cNvPr id="5" name="Content Placeholder 4" descr="Graphical user interface, table&#10;&#10;Description automatically generated">
            <a:extLst>
              <a:ext uri="{FF2B5EF4-FFF2-40B4-BE49-F238E27FC236}">
                <a16:creationId xmlns:a16="http://schemas.microsoft.com/office/drawing/2014/main" id="{C22DED63-0A3D-264E-C02A-BB23FF8A424C}"/>
              </a:ext>
            </a:extLst>
          </p:cNvPr>
          <p:cNvPicPr>
            <a:picLocks noGrp="1" noChangeAspect="1"/>
          </p:cNvPicPr>
          <p:nvPr>
            <p:ph idx="1"/>
          </p:nvPr>
        </p:nvPicPr>
        <p:blipFill>
          <a:blip r:embed="rId4"/>
          <a:stretch>
            <a:fillRect/>
          </a:stretch>
        </p:blipFill>
        <p:spPr>
          <a:xfrm>
            <a:off x="8247063" y="1358900"/>
            <a:ext cx="2978150" cy="4132263"/>
          </a:xfrm>
        </p:spPr>
      </p:pic>
      <p:sp>
        <p:nvSpPr>
          <p:cNvPr id="2" name="Title 1">
            <a:extLst>
              <a:ext uri="{FF2B5EF4-FFF2-40B4-BE49-F238E27FC236}">
                <a16:creationId xmlns:a16="http://schemas.microsoft.com/office/drawing/2014/main" id="{B914909E-622B-7566-00DF-0392A4D9832A}"/>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dirty="0">
                <a:solidFill>
                  <a:schemeClr val="bg1"/>
                </a:solidFill>
                <a:latin typeface="+mj-lt"/>
                <a:ea typeface="+mj-ea"/>
                <a:cs typeface="+mj-cs"/>
              </a:rPr>
              <a:t>AI and human copyright </a:t>
            </a:r>
          </a:p>
        </p:txBody>
      </p:sp>
    </p:spTree>
    <p:extLst>
      <p:ext uri="{BB962C8B-B14F-4D97-AF65-F5344CB8AC3E}">
        <p14:creationId xmlns:p14="http://schemas.microsoft.com/office/powerpoint/2010/main" val="3974355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1729E-E5EB-154F-A09A-51012857C017}"/>
              </a:ext>
            </a:extLst>
          </p:cNvPr>
          <p:cNvSpPr>
            <a:spLocks noGrp="1"/>
          </p:cNvSpPr>
          <p:nvPr>
            <p:ph type="title"/>
          </p:nvPr>
        </p:nvSpPr>
        <p:spPr/>
        <p:txBody>
          <a:bodyPr/>
          <a:lstStyle/>
          <a:p>
            <a:r>
              <a:rPr lang="en-CA"/>
              <a:t>Copyright, Patents, and Trademarks</a:t>
            </a:r>
            <a:endParaRPr lang="en-CA" dirty="0"/>
          </a:p>
        </p:txBody>
      </p:sp>
      <p:graphicFrame>
        <p:nvGraphicFramePr>
          <p:cNvPr id="21" name="Content Placeholder 2">
            <a:extLst>
              <a:ext uri="{FF2B5EF4-FFF2-40B4-BE49-F238E27FC236}">
                <a16:creationId xmlns:a16="http://schemas.microsoft.com/office/drawing/2014/main" id="{089392B2-BFA8-46EB-A5C2-EC493637976C}"/>
              </a:ext>
            </a:extLst>
          </p:cNvPr>
          <p:cNvGraphicFramePr>
            <a:graphicFrameLocks noGrp="1"/>
          </p:cNvGraphicFramePr>
          <p:nvPr>
            <p:ph idx="1"/>
            <p:extLst>
              <p:ext uri="{D42A27DB-BD31-4B8C-83A1-F6EECF244321}">
                <p14:modId xmlns:p14="http://schemas.microsoft.com/office/powerpoint/2010/main" val="63921853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4953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B26EE4FD-480F-42A5-9FEB-DA630457C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5">
            <a:extLst>
              <a:ext uri="{FF2B5EF4-FFF2-40B4-BE49-F238E27FC236}">
                <a16:creationId xmlns:a16="http://schemas.microsoft.com/office/drawing/2014/main" id="{A187062F-BE14-42FC-B06A-607DB23849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8" y="1766812"/>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731FE21B-2A45-4BF5-8B03-E12341988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2689" y="1423780"/>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7">
            <a:extLst>
              <a:ext uri="{FF2B5EF4-FFF2-40B4-BE49-F238E27FC236}">
                <a16:creationId xmlns:a16="http://schemas.microsoft.com/office/drawing/2014/main" id="{2DC5A94D-79ED-48F5-9DC5-96CBB507C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3" y="1239381"/>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Rectangle 8">
            <a:extLst>
              <a:ext uri="{FF2B5EF4-FFF2-40B4-BE49-F238E27FC236}">
                <a16:creationId xmlns:a16="http://schemas.microsoft.com/office/drawing/2014/main" id="{93A3D4BE-AF25-4F9A-9C29-1145CCE24A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1183242" y="1230651"/>
            <a:ext cx="1020865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1821B72B-ADA2-B344-A6D0-C03F3173D5C9}"/>
              </a:ext>
            </a:extLst>
          </p:cNvPr>
          <p:cNvSpPr>
            <a:spLocks noGrp="1"/>
          </p:cNvSpPr>
          <p:nvPr>
            <p:ph type="ctrTitle"/>
          </p:nvPr>
        </p:nvSpPr>
        <p:spPr>
          <a:xfrm>
            <a:off x="1870997" y="1607809"/>
            <a:ext cx="9236026" cy="2876680"/>
          </a:xfrm>
        </p:spPr>
        <p:txBody>
          <a:bodyPr anchor="b">
            <a:normAutofit/>
          </a:bodyPr>
          <a:lstStyle/>
          <a:p>
            <a:pPr algn="l"/>
            <a:r>
              <a:rPr lang="en-US" sz="6600">
                <a:solidFill>
                  <a:srgbClr val="FFFFFF"/>
                </a:solidFill>
              </a:rPr>
              <a:t>EU Copyright Directive</a:t>
            </a:r>
          </a:p>
        </p:txBody>
      </p:sp>
    </p:spTree>
    <p:extLst>
      <p:ext uri="{BB962C8B-B14F-4D97-AF65-F5344CB8AC3E}">
        <p14:creationId xmlns:p14="http://schemas.microsoft.com/office/powerpoint/2010/main" val="372514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98468" y="885651"/>
            <a:ext cx="3229803" cy="4624603"/>
          </a:xfrm>
        </p:spPr>
        <p:txBody>
          <a:bodyPr>
            <a:normAutofit/>
          </a:bodyPr>
          <a:lstStyle/>
          <a:p>
            <a:r>
              <a:rPr lang="en-US" sz="3700">
                <a:solidFill>
                  <a:srgbClr val="FFFFFF"/>
                </a:solidFill>
              </a:rPr>
              <a:t>The Modernization of EU Copyright</a:t>
            </a:r>
          </a:p>
        </p:txBody>
      </p:sp>
      <p:sp>
        <p:nvSpPr>
          <p:cNvPr id="3" name="Content Placeholder 2"/>
          <p:cNvSpPr>
            <a:spLocks noGrp="1"/>
          </p:cNvSpPr>
          <p:nvPr>
            <p:ph idx="1"/>
          </p:nvPr>
        </p:nvSpPr>
        <p:spPr>
          <a:xfrm>
            <a:off x="4978708" y="885651"/>
            <a:ext cx="6525220" cy="4616849"/>
          </a:xfrm>
        </p:spPr>
        <p:txBody>
          <a:bodyPr anchor="ctr">
            <a:normAutofit/>
          </a:bodyPr>
          <a:lstStyle/>
          <a:p>
            <a:pPr marL="0" indent="0">
              <a:buNone/>
            </a:pPr>
            <a:endParaRPr lang="en-CA" sz="2400"/>
          </a:p>
          <a:p>
            <a:pPr marL="0" indent="0">
              <a:buNone/>
            </a:pPr>
            <a:r>
              <a:rPr lang="en-CA" sz="2400"/>
              <a:t>The measures aim at creating a fairer market place for online content especially for press publications, online platforms and remuneration of authors and performers.</a:t>
            </a:r>
          </a:p>
          <a:p>
            <a:pPr marL="0" lvl="0" indent="0">
              <a:buNone/>
            </a:pPr>
            <a:endParaRPr lang="en-CA" sz="2400"/>
          </a:p>
          <a:p>
            <a:endParaRPr lang="en-US" sz="2400"/>
          </a:p>
        </p:txBody>
      </p:sp>
    </p:spTree>
    <p:extLst>
      <p:ext uri="{BB962C8B-B14F-4D97-AF65-F5344CB8AC3E}">
        <p14:creationId xmlns:p14="http://schemas.microsoft.com/office/powerpoint/2010/main" val="143537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8"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376D219-EDB1-4047-92C9-87D38EC2710E}"/>
              </a:ext>
            </a:extLst>
          </p:cNvPr>
          <p:cNvSpPr>
            <a:spLocks noGrp="1"/>
          </p:cNvSpPr>
          <p:nvPr>
            <p:ph type="title"/>
          </p:nvPr>
        </p:nvSpPr>
        <p:spPr>
          <a:xfrm>
            <a:off x="1098468" y="885651"/>
            <a:ext cx="3229803" cy="4624603"/>
          </a:xfrm>
        </p:spPr>
        <p:txBody>
          <a:bodyPr>
            <a:normAutofit/>
          </a:bodyPr>
          <a:lstStyle/>
          <a:p>
            <a:r>
              <a:rPr lang="en-US">
                <a:solidFill>
                  <a:srgbClr val="FFFFFF"/>
                </a:solidFill>
              </a:rPr>
              <a:t>What is it?</a:t>
            </a:r>
          </a:p>
        </p:txBody>
      </p:sp>
      <p:sp>
        <p:nvSpPr>
          <p:cNvPr id="3" name="Content Placeholder 2">
            <a:extLst>
              <a:ext uri="{FF2B5EF4-FFF2-40B4-BE49-F238E27FC236}">
                <a16:creationId xmlns:a16="http://schemas.microsoft.com/office/drawing/2014/main" id="{A0640646-8719-D14C-BAEB-8962F8DA1912}"/>
              </a:ext>
            </a:extLst>
          </p:cNvPr>
          <p:cNvSpPr>
            <a:spLocks noGrp="1"/>
          </p:cNvSpPr>
          <p:nvPr>
            <p:ph idx="1"/>
          </p:nvPr>
        </p:nvSpPr>
        <p:spPr>
          <a:xfrm>
            <a:off x="4978708" y="885651"/>
            <a:ext cx="6525220" cy="4616849"/>
          </a:xfrm>
        </p:spPr>
        <p:txBody>
          <a:bodyPr anchor="ctr">
            <a:normAutofit/>
          </a:bodyPr>
          <a:lstStyle/>
          <a:p>
            <a:pPr marL="0" indent="0">
              <a:buNone/>
            </a:pPr>
            <a:endParaRPr lang="en-CA" sz="2400"/>
          </a:p>
          <a:p>
            <a:pPr marL="0" indent="0">
              <a:buNone/>
            </a:pPr>
            <a:r>
              <a:rPr lang="en-CA" sz="2400"/>
              <a:t>The Copyright Directive is meant to protect content creators and has received strong support from some in the artistic and media communities. </a:t>
            </a:r>
          </a:p>
          <a:p>
            <a:pPr marL="0" indent="0">
              <a:buNone/>
            </a:pPr>
            <a:r>
              <a:rPr lang="en-CA" sz="2400"/>
              <a:t>But its critics—including internet pioneers as well as tech giants like Google, Facebook, and Apple—argue that the reforms would hamper the free flow of information, turn tech companies into content police, and lead to the web’s ossification.</a:t>
            </a:r>
            <a:endParaRPr lang="en-US" sz="2400"/>
          </a:p>
        </p:txBody>
      </p:sp>
    </p:spTree>
    <p:extLst>
      <p:ext uri="{BB962C8B-B14F-4D97-AF65-F5344CB8AC3E}">
        <p14:creationId xmlns:p14="http://schemas.microsoft.com/office/powerpoint/2010/main" val="24441446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A1473A6-3F22-483E-8A30-80B9D2B145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A1375E3-3E53-4D75-BAB7-E5929BFCB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22"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AC9D0771-780C-EF40-9D22-F6CB5E46CB64}"/>
              </a:ext>
            </a:extLst>
          </p:cNvPr>
          <p:cNvSpPr>
            <a:spLocks noGrp="1"/>
          </p:cNvSpPr>
          <p:nvPr>
            <p:ph type="title"/>
          </p:nvPr>
        </p:nvSpPr>
        <p:spPr>
          <a:xfrm>
            <a:off x="1098468" y="885651"/>
            <a:ext cx="3229803" cy="4624603"/>
          </a:xfrm>
        </p:spPr>
        <p:txBody>
          <a:bodyPr>
            <a:normAutofit/>
          </a:bodyPr>
          <a:lstStyle/>
          <a:p>
            <a:r>
              <a:rPr lang="en-US">
                <a:solidFill>
                  <a:srgbClr val="FFFFFF"/>
                </a:solidFill>
              </a:rPr>
              <a:t>Two BIG Issues</a:t>
            </a:r>
          </a:p>
        </p:txBody>
      </p:sp>
      <p:sp>
        <p:nvSpPr>
          <p:cNvPr id="3" name="Content Placeholder 2">
            <a:extLst>
              <a:ext uri="{FF2B5EF4-FFF2-40B4-BE49-F238E27FC236}">
                <a16:creationId xmlns:a16="http://schemas.microsoft.com/office/drawing/2014/main" id="{AEDA245D-8D0D-EB46-A007-03A8D783ACF9}"/>
              </a:ext>
            </a:extLst>
          </p:cNvPr>
          <p:cNvSpPr>
            <a:spLocks noGrp="1"/>
          </p:cNvSpPr>
          <p:nvPr>
            <p:ph idx="1"/>
          </p:nvPr>
        </p:nvSpPr>
        <p:spPr>
          <a:xfrm>
            <a:off x="4978708" y="885651"/>
            <a:ext cx="6525220" cy="4616849"/>
          </a:xfrm>
        </p:spPr>
        <p:txBody>
          <a:bodyPr anchor="ctr">
            <a:normAutofit/>
          </a:bodyPr>
          <a:lstStyle/>
          <a:p>
            <a:r>
              <a:rPr lang="en-CA" sz="2400" b="1"/>
              <a:t>Article 15 (11) </a:t>
            </a:r>
            <a:r>
              <a:rPr lang="en-CA" sz="2400"/>
              <a:t>calls for news aggregators like Google to pay media companies a so-called “link tax” when sharing their content. </a:t>
            </a:r>
          </a:p>
          <a:p>
            <a:r>
              <a:rPr lang="en-CA" sz="2400" b="1"/>
              <a:t>Article 17 (13)</a:t>
            </a:r>
            <a:r>
              <a:rPr lang="en-CA" sz="2400"/>
              <a:t> demands that platforms police the content uploaded (“upload filter”) to posts ahead of their publication by using automated software that would detect and filter out intellectual property violations.</a:t>
            </a:r>
          </a:p>
          <a:p>
            <a:endParaRPr lang="en-US" sz="2400"/>
          </a:p>
        </p:txBody>
      </p:sp>
    </p:spTree>
    <p:extLst>
      <p:ext uri="{BB962C8B-B14F-4D97-AF65-F5344CB8AC3E}">
        <p14:creationId xmlns:p14="http://schemas.microsoft.com/office/powerpoint/2010/main" val="4963155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400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CF0418-C5E7-5349-8E9D-E7BAD91F4EAF}"/>
              </a:ext>
            </a:extLst>
          </p:cNvPr>
          <p:cNvSpPr>
            <a:spLocks noGrp="1"/>
          </p:cNvSpPr>
          <p:nvPr>
            <p:ph type="ctrTitle"/>
          </p:nvPr>
        </p:nvSpPr>
        <p:spPr>
          <a:xfrm>
            <a:off x="838200" y="914402"/>
            <a:ext cx="10515600" cy="2659957"/>
          </a:xfrm>
        </p:spPr>
        <p:txBody>
          <a:bodyPr>
            <a:normAutofit/>
          </a:bodyPr>
          <a:lstStyle/>
          <a:p>
            <a:r>
              <a:rPr lang="en-US" sz="8000" dirty="0">
                <a:solidFill>
                  <a:srgbClr val="FFFFFF"/>
                </a:solidFill>
              </a:rPr>
              <a:t>Article 15 (formerly 11)</a:t>
            </a:r>
          </a:p>
        </p:txBody>
      </p:sp>
      <p:sp>
        <p:nvSpPr>
          <p:cNvPr id="3" name="Subtitle 2">
            <a:extLst>
              <a:ext uri="{FF2B5EF4-FFF2-40B4-BE49-F238E27FC236}">
                <a16:creationId xmlns:a16="http://schemas.microsoft.com/office/drawing/2014/main" id="{4A007987-7C45-884C-A515-65DCA8328ED5}"/>
              </a:ext>
            </a:extLst>
          </p:cNvPr>
          <p:cNvSpPr>
            <a:spLocks noGrp="1"/>
          </p:cNvSpPr>
          <p:nvPr>
            <p:ph type="subTitle" idx="1"/>
          </p:nvPr>
        </p:nvSpPr>
        <p:spPr>
          <a:xfrm>
            <a:off x="838200" y="4368800"/>
            <a:ext cx="10515600" cy="1390650"/>
          </a:xfrm>
        </p:spPr>
        <p:txBody>
          <a:bodyPr>
            <a:normAutofit/>
          </a:bodyPr>
          <a:lstStyle/>
          <a:p>
            <a:r>
              <a:rPr lang="en-US" sz="3200"/>
              <a:t>The Link Tax</a:t>
            </a:r>
          </a:p>
        </p:txBody>
      </p:sp>
    </p:spTree>
    <p:extLst>
      <p:ext uri="{BB962C8B-B14F-4D97-AF65-F5344CB8AC3E}">
        <p14:creationId xmlns:p14="http://schemas.microsoft.com/office/powerpoint/2010/main" val="2944798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1B1187A6-7E5C-45AA-9BC3-2AE14A66228E}"/>
              </a:ext>
            </a:extLst>
          </p:cNvPr>
          <p:cNvGraphicFramePr>
            <a:graphicFrameLocks noGrp="1"/>
          </p:cNvGraphicFramePr>
          <p:nvPr>
            <p:ph idx="1"/>
          </p:nvPr>
        </p:nvGraphicFramePr>
        <p:xfrm>
          <a:off x="838200" y="740690"/>
          <a:ext cx="10515600" cy="5436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02467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1D98CAC-3EFF-4342-BD5A-6C0E8CAB4C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12192000" cy="4006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BD6577-7DF8-0945-AD78-F9A37A14CDC8}"/>
              </a:ext>
            </a:extLst>
          </p:cNvPr>
          <p:cNvSpPr>
            <a:spLocks noGrp="1"/>
          </p:cNvSpPr>
          <p:nvPr>
            <p:ph type="ctrTitle"/>
          </p:nvPr>
        </p:nvSpPr>
        <p:spPr>
          <a:xfrm>
            <a:off x="838200" y="914402"/>
            <a:ext cx="10515600" cy="2659957"/>
          </a:xfrm>
        </p:spPr>
        <p:txBody>
          <a:bodyPr>
            <a:normAutofit/>
          </a:bodyPr>
          <a:lstStyle/>
          <a:p>
            <a:r>
              <a:rPr lang="en-US" sz="8000">
                <a:solidFill>
                  <a:srgbClr val="FFFFFF"/>
                </a:solidFill>
              </a:rPr>
              <a:t>Article 17 (formerly 13)</a:t>
            </a:r>
          </a:p>
        </p:txBody>
      </p:sp>
      <p:sp>
        <p:nvSpPr>
          <p:cNvPr id="3" name="Subtitle 2">
            <a:extLst>
              <a:ext uri="{FF2B5EF4-FFF2-40B4-BE49-F238E27FC236}">
                <a16:creationId xmlns:a16="http://schemas.microsoft.com/office/drawing/2014/main" id="{0BB27501-4917-9F48-8CBD-690F24A37B69}"/>
              </a:ext>
            </a:extLst>
          </p:cNvPr>
          <p:cNvSpPr>
            <a:spLocks noGrp="1"/>
          </p:cNvSpPr>
          <p:nvPr>
            <p:ph type="subTitle" idx="1"/>
          </p:nvPr>
        </p:nvSpPr>
        <p:spPr>
          <a:xfrm>
            <a:off x="838200" y="4368800"/>
            <a:ext cx="10515600" cy="1390650"/>
          </a:xfrm>
        </p:spPr>
        <p:txBody>
          <a:bodyPr>
            <a:normAutofit/>
          </a:bodyPr>
          <a:lstStyle/>
          <a:p>
            <a:r>
              <a:rPr lang="en-US" sz="3200"/>
              <a:t>The Upload Filter</a:t>
            </a:r>
          </a:p>
        </p:txBody>
      </p:sp>
    </p:spTree>
    <p:extLst>
      <p:ext uri="{BB962C8B-B14F-4D97-AF65-F5344CB8AC3E}">
        <p14:creationId xmlns:p14="http://schemas.microsoft.com/office/powerpoint/2010/main" val="978823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396C4AC1-4732-9F31-B93E-F45CCDB5E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9550" y="1079500"/>
            <a:ext cx="6692900" cy="4699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a:extLst>
              <a:ext uri="{FF2B5EF4-FFF2-40B4-BE49-F238E27FC236}">
                <a16:creationId xmlns:a16="http://schemas.microsoft.com/office/drawing/2014/main" id="{48641F91-6C5D-6DA7-E72F-59677E66793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0" y="-121524"/>
            <a:ext cx="3485813" cy="7546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65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BAC209E6-9670-485B-A62C-22CDB00BCD74}"/>
              </a:ext>
            </a:extLst>
          </p:cNvPr>
          <p:cNvGraphicFramePr>
            <a:graphicFrameLocks noGrp="1"/>
          </p:cNvGraphicFramePr>
          <p:nvPr>
            <p:ph idx="1"/>
          </p:nvPr>
        </p:nvGraphicFramePr>
        <p:xfrm>
          <a:off x="838200" y="716096"/>
          <a:ext cx="10515600" cy="5460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98273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6AE9A-D539-123F-F550-3C8511F2780F}"/>
              </a:ext>
            </a:extLst>
          </p:cNvPr>
          <p:cNvSpPr>
            <a:spLocks noGrp="1"/>
          </p:cNvSpPr>
          <p:nvPr>
            <p:ph type="title"/>
          </p:nvPr>
        </p:nvSpPr>
        <p:spPr/>
        <p:txBody>
          <a:bodyPr/>
          <a:lstStyle/>
          <a:p>
            <a:r>
              <a:rPr lang="en-US" dirty="0"/>
              <a:t>Resources and Further Reading</a:t>
            </a:r>
          </a:p>
        </p:txBody>
      </p:sp>
      <p:sp>
        <p:nvSpPr>
          <p:cNvPr id="3" name="Content Placeholder 2">
            <a:extLst>
              <a:ext uri="{FF2B5EF4-FFF2-40B4-BE49-F238E27FC236}">
                <a16:creationId xmlns:a16="http://schemas.microsoft.com/office/drawing/2014/main" id="{EC56402E-008B-3FF9-310C-EDB045AB5CCC}"/>
              </a:ext>
            </a:extLst>
          </p:cNvPr>
          <p:cNvSpPr>
            <a:spLocks noGrp="1"/>
          </p:cNvSpPr>
          <p:nvPr>
            <p:ph idx="1"/>
          </p:nvPr>
        </p:nvSpPr>
        <p:spPr/>
        <p:txBody>
          <a:bodyPr>
            <a:normAutofit fontScale="92500" lnSpcReduction="20000"/>
          </a:bodyPr>
          <a:lstStyle/>
          <a:p>
            <a:r>
              <a:rPr lang="en-CA" i="0" dirty="0">
                <a:effectLst/>
                <a:hlinkClick r:id="rId3"/>
              </a:rPr>
              <a:t>Canada’s Copyright Act failing Indigenous people, committee finds</a:t>
            </a:r>
            <a:endParaRPr lang="en-CA" i="0" dirty="0">
              <a:effectLst/>
            </a:endParaRPr>
          </a:p>
          <a:p>
            <a:r>
              <a:rPr lang="en-US" dirty="0">
                <a:hlinkClick r:id="rId4"/>
              </a:rPr>
              <a:t>Welcome, Mr. Disney, to the Canadian Public Domain</a:t>
            </a:r>
            <a:endParaRPr lang="en-US" dirty="0"/>
          </a:p>
          <a:p>
            <a:r>
              <a:rPr lang="en-US" dirty="0">
                <a:hlinkClick r:id="rId5"/>
              </a:rPr>
              <a:t>Disney could soon lose exclusive rights to Micky Mouse</a:t>
            </a:r>
            <a:endParaRPr lang="en-US" dirty="0"/>
          </a:p>
          <a:p>
            <a:r>
              <a:rPr lang="en-CA" b="0" i="0" dirty="0">
                <a:solidFill>
                  <a:srgbClr val="154194"/>
                </a:solidFill>
                <a:effectLst/>
                <a:latin typeface="Open Sans" panose="020B0606030504020204" pitchFamily="34" charset="0"/>
                <a:hlinkClick r:id="rId6"/>
              </a:rPr>
              <a:t>Are Disney's Live Action Remakes Extending The Copyright Of Their Animated Movies?</a:t>
            </a:r>
            <a:endParaRPr lang="en-CA" b="0" i="0" dirty="0">
              <a:solidFill>
                <a:srgbClr val="154194"/>
              </a:solidFill>
              <a:effectLst/>
              <a:latin typeface="Open Sans" panose="020B0606030504020204" pitchFamily="34" charset="0"/>
            </a:endParaRPr>
          </a:p>
          <a:p>
            <a:r>
              <a:rPr lang="en-US" dirty="0">
                <a:hlinkClick r:id="rId7"/>
              </a:rPr>
              <a:t>Fair Use and Fair Dealing in Social Media</a:t>
            </a:r>
            <a:endParaRPr lang="en-US" dirty="0"/>
          </a:p>
          <a:p>
            <a:r>
              <a:rPr lang="en-CA" b="0" i="0" dirty="0">
                <a:solidFill>
                  <a:srgbClr val="275D38"/>
                </a:solidFill>
                <a:effectLst/>
                <a:latin typeface="Roboto" panose="020F0502020204030204" pitchFamily="34" charset="0"/>
                <a:hlinkClick r:id="rId8"/>
              </a:rPr>
              <a:t>Canadian Copyright Term and Public Domain Flowchart - Types of Content</a:t>
            </a:r>
            <a:endParaRPr lang="en-CA" b="0" i="0" dirty="0">
              <a:solidFill>
                <a:srgbClr val="275D38"/>
              </a:solidFill>
              <a:effectLst/>
              <a:latin typeface="Roboto" panose="020F0502020204030204" pitchFamily="34" charset="0"/>
            </a:endParaRPr>
          </a:p>
          <a:p>
            <a:r>
              <a:rPr lang="en-US" dirty="0">
                <a:hlinkClick r:id="rId9"/>
              </a:rPr>
              <a:t>Public Domain Day 2022</a:t>
            </a:r>
            <a:endParaRPr lang="en-US" dirty="0"/>
          </a:p>
          <a:p>
            <a:r>
              <a:rPr lang="en-US" dirty="0">
                <a:hlinkClick r:id="rId10"/>
              </a:rPr>
              <a:t>Creative Commons</a:t>
            </a:r>
            <a:endParaRPr lang="en-US" dirty="0"/>
          </a:p>
          <a:p>
            <a:r>
              <a:rPr lang="en-US" dirty="0">
                <a:hlinkClick r:id="rId11"/>
              </a:rPr>
              <a:t>Internet Archive</a:t>
            </a:r>
            <a:endParaRPr lang="en-US" dirty="0"/>
          </a:p>
        </p:txBody>
      </p:sp>
    </p:spTree>
    <p:extLst>
      <p:ext uri="{BB962C8B-B14F-4D97-AF65-F5344CB8AC3E}">
        <p14:creationId xmlns:p14="http://schemas.microsoft.com/office/powerpoint/2010/main" val="645464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93062723-6941-4ABE-8146-AC6FA530B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35" name="Rectangle 1034">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E403EF-A263-DACA-A1CD-49808E522CDF}"/>
              </a:ext>
            </a:extLst>
          </p:cNvPr>
          <p:cNvSpPr>
            <a:spLocks noGrp="1"/>
          </p:cNvSpPr>
          <p:nvPr>
            <p:ph type="title"/>
          </p:nvPr>
        </p:nvSpPr>
        <p:spPr>
          <a:xfrm>
            <a:off x="838200" y="4440602"/>
            <a:ext cx="3093720" cy="1645920"/>
          </a:xfrm>
        </p:spPr>
        <p:txBody>
          <a:bodyPr vert="horz" lIns="91440" tIns="45720" rIns="91440" bIns="45720" rtlCol="0" anchor="ctr">
            <a:normAutofit/>
          </a:bodyPr>
          <a:lstStyle/>
          <a:p>
            <a:r>
              <a:rPr lang="en-US" sz="2600" kern="1200">
                <a:solidFill>
                  <a:schemeClr val="tx1"/>
                </a:solidFill>
                <a:latin typeface="+mj-lt"/>
                <a:ea typeface="+mj-ea"/>
                <a:cs typeface="+mj-cs"/>
              </a:rPr>
              <a:t>Willy Wonka in Glasgow –House of Illuminati</a:t>
            </a:r>
          </a:p>
        </p:txBody>
      </p:sp>
      <p:pic>
        <p:nvPicPr>
          <p:cNvPr id="1028" name="Picture 4" descr="Image">
            <a:extLst>
              <a:ext uri="{FF2B5EF4-FFF2-40B4-BE49-F238E27FC236}">
                <a16:creationId xmlns:a16="http://schemas.microsoft.com/office/drawing/2014/main" id="{BDBACF29-F576-5B4B-0D97-D41238F811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88" r="3" b="3"/>
          <a:stretch/>
        </p:blipFill>
        <p:spPr bwMode="auto">
          <a:xfrm>
            <a:off x="20" y="-13"/>
            <a:ext cx="2926060" cy="40050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6866BBA8-F6A3-BF19-01A6-6E4740AB5A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94" r="24640" b="-2"/>
          <a:stretch/>
        </p:blipFill>
        <p:spPr bwMode="auto">
          <a:xfrm>
            <a:off x="3077487" y="8"/>
            <a:ext cx="2935224" cy="4005067"/>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descr="A person in a green wig&#10;&#10;Description automatically generated">
            <a:extLst>
              <a:ext uri="{FF2B5EF4-FFF2-40B4-BE49-F238E27FC236}">
                <a16:creationId xmlns:a16="http://schemas.microsoft.com/office/drawing/2014/main" id="{1F0B10B6-CC7B-1087-2D18-6BC477BBFF20}"/>
              </a:ext>
            </a:extLst>
          </p:cNvPr>
          <p:cNvPicPr>
            <a:picLocks noGrp="1" noChangeAspect="1"/>
          </p:cNvPicPr>
          <p:nvPr>
            <p:ph idx="1"/>
          </p:nvPr>
        </p:nvPicPr>
        <p:blipFill rotWithShape="1">
          <a:blip r:embed="rId5"/>
          <a:srcRect r="3254" b="3"/>
          <a:stretch/>
        </p:blipFill>
        <p:spPr>
          <a:xfrm>
            <a:off x="6174474" y="13"/>
            <a:ext cx="2935224" cy="4005071"/>
          </a:xfrm>
          <a:prstGeom prst="rect">
            <a:avLst/>
          </a:prstGeom>
        </p:spPr>
      </p:pic>
      <p:pic>
        <p:nvPicPr>
          <p:cNvPr id="8" name="Picture 7" descr="A group of plastic cups on a table&#10;&#10;Description automatically generated">
            <a:extLst>
              <a:ext uri="{FF2B5EF4-FFF2-40B4-BE49-F238E27FC236}">
                <a16:creationId xmlns:a16="http://schemas.microsoft.com/office/drawing/2014/main" id="{44C79E17-F2D8-CEDF-E97A-ADB46393BDFE}"/>
              </a:ext>
            </a:extLst>
          </p:cNvPr>
          <p:cNvPicPr>
            <a:picLocks noChangeAspect="1"/>
          </p:cNvPicPr>
          <p:nvPr/>
        </p:nvPicPr>
        <p:blipFill rotWithShape="1">
          <a:blip r:embed="rId6"/>
          <a:srcRect l="6454" r="17603" b="3"/>
          <a:stretch/>
        </p:blipFill>
        <p:spPr>
          <a:xfrm>
            <a:off x="9256776" y="-9"/>
            <a:ext cx="2935224" cy="4005072"/>
          </a:xfrm>
          <a:prstGeom prst="rect">
            <a:avLst/>
          </a:prstGeom>
        </p:spPr>
      </p:pic>
      <p:sp>
        <p:nvSpPr>
          <p:cNvPr id="1037" name="Rectangle 1036">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9" name="Rectangle 1038">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112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04B447B-D8DB-713A-3644-890681B41448}"/>
              </a:ext>
            </a:extLst>
          </p:cNvPr>
          <p:cNvSpPr txBox="1"/>
          <p:nvPr/>
        </p:nvSpPr>
        <p:spPr>
          <a:xfrm>
            <a:off x="4380266" y="4440602"/>
            <a:ext cx="7104188" cy="1645920"/>
          </a:xfrm>
          <a:prstGeom prst="rect">
            <a:avLst/>
          </a:prstGeom>
        </p:spPr>
        <p:txBody>
          <a:bodyPr vert="horz" lIns="91440" tIns="45720" rIns="91440" bIns="45720" rtlCol="0" anchor="ctr">
            <a:normAutofit/>
          </a:bodyPr>
          <a:lstStyle/>
          <a:p>
            <a:pPr>
              <a:lnSpc>
                <a:spcPct val="90000"/>
              </a:lnSpc>
              <a:spcAft>
                <a:spcPts val="600"/>
              </a:spcAft>
            </a:pPr>
            <a:r>
              <a:rPr lang="en-US" b="0" i="0" dirty="0">
                <a:effectLst/>
              </a:rPr>
              <a:t>“I don’t know how else you can put sprinkles on shit, but we were trying to be the sprinkles on shit.”</a:t>
            </a:r>
          </a:p>
          <a:p>
            <a:pPr indent="-228600">
              <a:lnSpc>
                <a:spcPct val="90000"/>
              </a:lnSpc>
              <a:spcAft>
                <a:spcPts val="600"/>
              </a:spcAft>
              <a:buFont typeface="Arial" panose="020B0604020202020204" pitchFamily="34" charset="0"/>
              <a:buChar char="•"/>
            </a:pPr>
            <a:endParaRPr lang="en-US" dirty="0"/>
          </a:p>
          <a:p>
            <a:pPr algn="r">
              <a:lnSpc>
                <a:spcPct val="90000"/>
              </a:lnSpc>
              <a:spcAft>
                <a:spcPts val="600"/>
              </a:spcAft>
            </a:pPr>
            <a:r>
              <a:rPr lang="en-US" sz="1400" dirty="0"/>
              <a:t>Kristy Peterson – Oompa Loompa </a:t>
            </a:r>
          </a:p>
        </p:txBody>
      </p:sp>
    </p:spTree>
    <p:extLst>
      <p:ext uri="{BB962C8B-B14F-4D97-AF65-F5344CB8AC3E}">
        <p14:creationId xmlns:p14="http://schemas.microsoft.com/office/powerpoint/2010/main" val="385102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0270BF2-B8E7-CC1D-4AAB-C8938C274DDF}"/>
              </a:ext>
            </a:extLst>
          </p:cNvPr>
          <p:cNvSpPr>
            <a:spLocks noGrp="1"/>
          </p:cNvSpPr>
          <p:nvPr>
            <p:ph type="title"/>
          </p:nvPr>
        </p:nvSpPr>
        <p:spPr>
          <a:xfrm>
            <a:off x="838200" y="1195697"/>
            <a:ext cx="3200400" cy="4238118"/>
          </a:xfrm>
        </p:spPr>
        <p:txBody>
          <a:bodyPr>
            <a:normAutofit/>
          </a:bodyPr>
          <a:lstStyle/>
          <a:p>
            <a:r>
              <a:rPr lang="en-US">
                <a:solidFill>
                  <a:schemeClr val="bg1"/>
                </a:solidFill>
              </a:rPr>
              <a:t>Best thing about the course</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35" name="Oval 34">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Oval 35">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Content Placeholder 2">
            <a:extLst>
              <a:ext uri="{FF2B5EF4-FFF2-40B4-BE49-F238E27FC236}">
                <a16:creationId xmlns:a16="http://schemas.microsoft.com/office/drawing/2014/main" id="{83BC8880-99A1-1255-79CB-BF7E1AA40D8C}"/>
              </a:ext>
            </a:extLst>
          </p:cNvPr>
          <p:cNvGraphicFramePr>
            <a:graphicFrameLocks noGrp="1"/>
          </p:cNvGraphicFramePr>
          <p:nvPr>
            <p:ph idx="1"/>
            <p:extLst>
              <p:ext uri="{D42A27DB-BD31-4B8C-83A1-F6EECF244321}">
                <p14:modId xmlns:p14="http://schemas.microsoft.com/office/powerpoint/2010/main" val="2884852446"/>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744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4E462CA-09DE-11F9-98CB-3BBD62DFDEDB}"/>
              </a:ext>
            </a:extLst>
          </p:cNvPr>
          <p:cNvSpPr>
            <a:spLocks noGrp="1"/>
          </p:cNvSpPr>
          <p:nvPr>
            <p:ph type="title"/>
          </p:nvPr>
        </p:nvSpPr>
        <p:spPr>
          <a:xfrm>
            <a:off x="838200" y="365125"/>
            <a:ext cx="10515600" cy="1325563"/>
          </a:xfrm>
        </p:spPr>
        <p:txBody>
          <a:bodyPr>
            <a:normAutofit/>
          </a:bodyPr>
          <a:lstStyle/>
          <a:p>
            <a:r>
              <a:rPr lang="en-US"/>
              <a:t>Worse thing about the course</a:t>
            </a:r>
          </a:p>
        </p:txBody>
      </p:sp>
      <p:sp>
        <p:nvSpPr>
          <p:cNvPr id="42" name="Arc 4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D58E365-FA66-3616-4231-6440FAC000A8}"/>
              </a:ext>
            </a:extLst>
          </p:cNvPr>
          <p:cNvSpPr>
            <a:spLocks noGrp="1"/>
          </p:cNvSpPr>
          <p:nvPr>
            <p:ph idx="1"/>
          </p:nvPr>
        </p:nvSpPr>
        <p:spPr>
          <a:xfrm>
            <a:off x="838200" y="1825625"/>
            <a:ext cx="10515600" cy="4351338"/>
          </a:xfrm>
        </p:spPr>
        <p:txBody>
          <a:bodyPr>
            <a:normAutofit/>
          </a:bodyPr>
          <a:lstStyle/>
          <a:p>
            <a:pPr algn="l"/>
            <a:r>
              <a:rPr lang="en-CA" sz="1800" b="0" i="0" dirty="0">
                <a:solidFill>
                  <a:srgbClr val="333E48"/>
                </a:solidFill>
                <a:effectLst/>
              </a:rPr>
              <a:t>The readings</a:t>
            </a:r>
          </a:p>
          <a:p>
            <a:pPr algn="l"/>
            <a:r>
              <a:rPr lang="en-CA" sz="1800" b="0" i="0" dirty="0">
                <a:solidFill>
                  <a:srgbClr val="333E48"/>
                </a:solidFill>
                <a:effectLst/>
              </a:rPr>
              <a:t>Not really the worst, but how to apply the lectures to our websites.</a:t>
            </a:r>
          </a:p>
          <a:p>
            <a:pPr algn="l"/>
            <a:r>
              <a:rPr lang="en-CA" sz="1800" b="0" i="0" dirty="0">
                <a:solidFill>
                  <a:srgbClr val="333E48"/>
                </a:solidFill>
                <a:effectLst/>
              </a:rPr>
              <a:t>Boring tutorials</a:t>
            </a:r>
          </a:p>
          <a:p>
            <a:pPr algn="l"/>
            <a:r>
              <a:rPr lang="en-CA" sz="1800" b="0" i="0" dirty="0">
                <a:solidFill>
                  <a:srgbClr val="333E48"/>
                </a:solidFill>
                <a:effectLst/>
              </a:rPr>
              <a:t>Nothing really. Although sometimes the mini assignments seek out a greater amount of creativity than I have available.</a:t>
            </a:r>
          </a:p>
          <a:p>
            <a:pPr algn="l"/>
            <a:r>
              <a:rPr lang="en-CA" sz="1800" b="0" i="0" dirty="0">
                <a:solidFill>
                  <a:srgbClr val="333E48"/>
                </a:solidFill>
                <a:effectLst/>
              </a:rPr>
              <a:t>Not everyone is on the same page with their blog, so it is hard to do the peer review.</a:t>
            </a:r>
          </a:p>
          <a:p>
            <a:pPr algn="l"/>
            <a:r>
              <a:rPr lang="en-CA" sz="1800" b="0" i="0" dirty="0">
                <a:solidFill>
                  <a:srgbClr val="333E48"/>
                </a:solidFill>
                <a:effectLst/>
              </a:rPr>
              <a:t>Having to be consistent in order not to fall behind</a:t>
            </a:r>
          </a:p>
          <a:p>
            <a:pPr algn="l"/>
            <a:r>
              <a:rPr lang="en-CA" sz="1800" b="0" i="0" dirty="0">
                <a:solidFill>
                  <a:srgbClr val="333E48"/>
                </a:solidFill>
                <a:effectLst/>
              </a:rPr>
              <a:t>Figuring out the website building is very tedious and difficult</a:t>
            </a:r>
          </a:p>
        </p:txBody>
      </p:sp>
    </p:spTree>
    <p:extLst>
      <p:ext uri="{BB962C8B-B14F-4D97-AF65-F5344CB8AC3E}">
        <p14:creationId xmlns:p14="http://schemas.microsoft.com/office/powerpoint/2010/main" val="3116516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1F48CA-3B91-2890-9885-FB937198C6C0}"/>
              </a:ext>
            </a:extLst>
          </p:cNvPr>
          <p:cNvSpPr>
            <a:spLocks noGrp="1"/>
          </p:cNvSpPr>
          <p:nvPr>
            <p:ph type="title"/>
          </p:nvPr>
        </p:nvSpPr>
        <p:spPr>
          <a:xfrm>
            <a:off x="686834" y="591344"/>
            <a:ext cx="3200400" cy="5585619"/>
          </a:xfrm>
        </p:spPr>
        <p:txBody>
          <a:bodyPr>
            <a:normAutofit/>
          </a:bodyPr>
          <a:lstStyle/>
          <a:p>
            <a:r>
              <a:rPr lang="en-US">
                <a:solidFill>
                  <a:srgbClr val="FFFFFF"/>
                </a:solidFill>
              </a:rPr>
              <a:t>What should we start doing?</a:t>
            </a:r>
          </a:p>
        </p:txBody>
      </p:sp>
      <p:sp>
        <p:nvSpPr>
          <p:cNvPr id="54" name="Arc 5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6" name="Content Placeholder 2">
            <a:extLst>
              <a:ext uri="{FF2B5EF4-FFF2-40B4-BE49-F238E27FC236}">
                <a16:creationId xmlns:a16="http://schemas.microsoft.com/office/drawing/2014/main" id="{001AF80E-ED8C-1863-42CC-AF67B6E402A3}"/>
              </a:ext>
            </a:extLst>
          </p:cNvPr>
          <p:cNvSpPr>
            <a:spLocks noGrp="1"/>
          </p:cNvSpPr>
          <p:nvPr>
            <p:ph idx="1"/>
          </p:nvPr>
        </p:nvSpPr>
        <p:spPr>
          <a:xfrm>
            <a:off x="4447308" y="591344"/>
            <a:ext cx="6906491" cy="5585619"/>
          </a:xfrm>
        </p:spPr>
        <p:txBody>
          <a:bodyPr anchor="ctr">
            <a:normAutofit/>
          </a:bodyPr>
          <a:lstStyle/>
          <a:p>
            <a:pPr algn="l"/>
            <a:r>
              <a:rPr lang="en-CA" sz="1600" b="0" i="0" dirty="0">
                <a:solidFill>
                  <a:srgbClr val="333E48"/>
                </a:solidFill>
                <a:effectLst/>
                <a:latin typeface="Calibri" panose="020F0502020204030204" pitchFamily="34" charset="0"/>
                <a:cs typeface="Calibri" panose="020F0502020204030204" pitchFamily="34" charset="0"/>
              </a:rPr>
              <a:t>Everything is pretty great as it is!</a:t>
            </a:r>
          </a:p>
          <a:p>
            <a:pPr algn="l"/>
            <a:r>
              <a:rPr lang="en-CA" sz="1600" b="0" i="0" dirty="0">
                <a:solidFill>
                  <a:srgbClr val="333E48"/>
                </a:solidFill>
                <a:effectLst/>
                <a:latin typeface="Calibri" panose="020F0502020204030204" pitchFamily="34" charset="0"/>
                <a:cs typeface="Calibri" panose="020F0502020204030204" pitchFamily="34" charset="0"/>
              </a:rPr>
              <a:t>I don't want this class to be overly strict, but I find that for a class like this, actually showing up to class and having a decent pace of blog posts completed should be mandated. That's not to say that each student should always have 7 posts by the time week 7 arrives, but rather have at least 3 or 4 posts</a:t>
            </a:r>
            <a:r>
              <a:rPr lang="en-CA" sz="1600" b="0" i="0" dirty="0">
                <a:solidFill>
                  <a:srgbClr val="333E48"/>
                </a:solidFill>
                <a:effectLst/>
                <a:highlight>
                  <a:srgbClr val="FFFF00"/>
                </a:highlight>
                <a:latin typeface="Calibri" panose="020F0502020204030204" pitchFamily="34" charset="0"/>
                <a:cs typeface="Calibri" panose="020F0502020204030204" pitchFamily="34" charset="0"/>
              </a:rPr>
              <a:t>. I think that the fun of a class like this is to be able to see how other students' blogs are progressing. It's a little disheartening to visit a blog and see that it's empty.</a:t>
            </a:r>
          </a:p>
          <a:p>
            <a:pPr algn="l"/>
            <a:r>
              <a:rPr lang="en-CA" sz="1600" b="0" i="0" dirty="0">
                <a:solidFill>
                  <a:srgbClr val="333E48"/>
                </a:solidFill>
                <a:effectLst/>
                <a:latin typeface="Calibri" panose="020F0502020204030204" pitchFamily="34" charset="0"/>
                <a:cs typeface="Calibri" panose="020F0502020204030204" pitchFamily="34" charset="0"/>
              </a:rPr>
              <a:t>Maybe in tutorials, we can have some more feedback and instruction on how to make a good website. I feel like Mauve's presentation was really engaging and interesting, and I would like to see more of that kind of teaching in tutorials!</a:t>
            </a:r>
            <a:endParaRPr lang="en-CA" sz="1600" dirty="0">
              <a:solidFill>
                <a:srgbClr val="333E48"/>
              </a:solidFill>
              <a:latin typeface="Calibri" panose="020F0502020204030204" pitchFamily="34" charset="0"/>
              <a:cs typeface="Calibri" panose="020F0502020204030204" pitchFamily="34" charset="0"/>
            </a:endParaRPr>
          </a:p>
          <a:p>
            <a:pPr algn="l"/>
            <a:r>
              <a:rPr lang="en-CA" sz="1600" b="0" i="0" dirty="0">
                <a:solidFill>
                  <a:srgbClr val="333E48"/>
                </a:solidFill>
                <a:effectLst/>
                <a:latin typeface="Calibri" panose="020F0502020204030204" pitchFamily="34" charset="0"/>
                <a:cs typeface="Calibri" panose="020F0502020204030204" pitchFamily="34" charset="0"/>
              </a:rPr>
              <a:t>Scoring, as half of the semester has passed so far, I have only received one assignment grade (peer review #1), which only accounts for 3% of the total grade.</a:t>
            </a:r>
          </a:p>
          <a:p>
            <a:pPr algn="l"/>
            <a:r>
              <a:rPr lang="en-CA" sz="1600" b="0" i="0" dirty="0">
                <a:solidFill>
                  <a:srgbClr val="333E48"/>
                </a:solidFill>
                <a:effectLst/>
                <a:latin typeface="Calibri" panose="020F0502020204030204" pitchFamily="34" charset="0"/>
                <a:cs typeface="Calibri" panose="020F0502020204030204" pitchFamily="34" charset="0"/>
              </a:rPr>
              <a:t>Take the time in the first 1-2 tutorials to go through how to setup the website. this will save a lot of repeatedly asked questions to the TAs in the long run.</a:t>
            </a:r>
          </a:p>
          <a:p>
            <a:pPr marL="0" indent="0">
              <a:buNone/>
            </a:pP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89238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6451</Words>
  <Application>Microsoft Macintosh PowerPoint</Application>
  <PresentationFormat>Widescreen</PresentationFormat>
  <Paragraphs>434</Paragraphs>
  <Slides>51</Slides>
  <Notes>49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51</vt:i4>
      </vt:variant>
    </vt:vector>
  </HeadingPairs>
  <TitlesOfParts>
    <vt:vector size="71" baseType="lpstr">
      <vt:lpstr>AGaramondPro</vt:lpstr>
      <vt:lpstr>Arial</vt:lpstr>
      <vt:lpstr>Avenir Next LT Pro</vt:lpstr>
      <vt:lpstr>Calibri</vt:lpstr>
      <vt:lpstr>Calibri Light</vt:lpstr>
      <vt:lpstr>Century Schoolbook</vt:lpstr>
      <vt:lpstr>Georgia</vt:lpstr>
      <vt:lpstr>Helvetica</vt:lpstr>
      <vt:lpstr>inherit</vt:lpstr>
      <vt:lpstr>Montserrat</vt:lpstr>
      <vt:lpstr>National2</vt:lpstr>
      <vt:lpstr>Open Sans</vt:lpstr>
      <vt:lpstr>OpenSans</vt:lpstr>
      <vt:lpstr>PT Serif</vt:lpstr>
      <vt:lpstr>Roboto</vt:lpstr>
      <vt:lpstr>Söhne</vt:lpstr>
      <vt:lpstr>Times New Roman</vt:lpstr>
      <vt:lpstr>TwitterChirp</vt:lpstr>
      <vt:lpstr>Ubuntu</vt:lpstr>
      <vt:lpstr>Office Theme</vt:lpstr>
      <vt:lpstr>Copyright</vt:lpstr>
      <vt:lpstr>Today’s Agenda</vt:lpstr>
      <vt:lpstr>PowerPoint Presentation</vt:lpstr>
      <vt:lpstr>PowerPoint Presentation</vt:lpstr>
      <vt:lpstr>PowerPoint Presentation</vt:lpstr>
      <vt:lpstr>Willy Wonka in Glasgow –House of Illuminati</vt:lpstr>
      <vt:lpstr>Best thing about the course</vt:lpstr>
      <vt:lpstr>Worse thing about the course</vt:lpstr>
      <vt:lpstr>What should we start doing?</vt:lpstr>
      <vt:lpstr>What should we stop doing?</vt:lpstr>
      <vt:lpstr>What should we continue doing?</vt:lpstr>
      <vt:lpstr>What should be added in the last weeks?</vt:lpstr>
      <vt:lpstr>Other feedback</vt:lpstr>
      <vt:lpstr>Website Critique</vt:lpstr>
      <vt:lpstr>PowerPoint Presentation</vt:lpstr>
      <vt:lpstr>Statute of Anne - 1709</vt:lpstr>
      <vt:lpstr>Statute of Anne</vt:lpstr>
      <vt:lpstr>The Berne Convention - 1886</vt:lpstr>
      <vt:lpstr>What is copyright?</vt:lpstr>
      <vt:lpstr>On the socials on Copyright…</vt:lpstr>
      <vt:lpstr>The Canada US Mexico Agreement</vt:lpstr>
      <vt:lpstr>How does copyright work?</vt:lpstr>
      <vt:lpstr>Fair Dealing and Fair Use</vt:lpstr>
      <vt:lpstr>Personal Use Exemptions</vt:lpstr>
      <vt:lpstr>What isn’t protected under copyright</vt:lpstr>
      <vt:lpstr>The Marrakesh Treaty</vt:lpstr>
      <vt:lpstr>What isn’t considered in Canadian Copyright?</vt:lpstr>
      <vt:lpstr>Public Domain Works Outside Canada</vt:lpstr>
      <vt:lpstr>Copyright Infringement</vt:lpstr>
      <vt:lpstr>Naruto v. David Slater</vt:lpstr>
      <vt:lpstr>PowerPoint Presentation</vt:lpstr>
      <vt:lpstr>Artificial Intelligence (AI)</vt:lpstr>
      <vt:lpstr>What we need to think about with AI</vt:lpstr>
      <vt:lpstr>What we need to think about with AI</vt:lpstr>
      <vt:lpstr>Anderson et al. vs Stability AI Ltd., et al.</vt:lpstr>
      <vt:lpstr>Activity</vt:lpstr>
      <vt:lpstr>Books3</vt:lpstr>
      <vt:lpstr>PowerPoint Presentation</vt:lpstr>
      <vt:lpstr>A Recent Entrance to Paradise</vt:lpstr>
      <vt:lpstr>DABUS and the courts</vt:lpstr>
      <vt:lpstr>AI and human copyright </vt:lpstr>
      <vt:lpstr>Copyright, Patents, and Trademarks</vt:lpstr>
      <vt:lpstr>EU Copyright Directive</vt:lpstr>
      <vt:lpstr>The Modernization of EU Copyright</vt:lpstr>
      <vt:lpstr>What is it?</vt:lpstr>
      <vt:lpstr>Two BIG Issues</vt:lpstr>
      <vt:lpstr>Article 15 (formerly 11)</vt:lpstr>
      <vt:lpstr>PowerPoint Presentation</vt:lpstr>
      <vt:lpstr>Article 17 (formerly 13)</vt:lpstr>
      <vt:lpstr>PowerPoint Presentation</vt:lpstr>
      <vt:lpstr>Resources and 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Copyright</dc:title>
  <dc:creator>Suzanne Norman</dc:creator>
  <cp:lastModifiedBy>Suzanne Norman</cp:lastModifiedBy>
  <cp:revision>6</cp:revision>
  <cp:lastPrinted>2023-11-07T04:27:15Z</cp:lastPrinted>
  <dcterms:created xsi:type="dcterms:W3CDTF">2023-03-07T17:19:49Z</dcterms:created>
  <dcterms:modified xsi:type="dcterms:W3CDTF">2024-03-12T17:11:44Z</dcterms:modified>
</cp:coreProperties>
</file>