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8" r:id="rId1"/>
  </p:sldMasterIdLst>
  <p:notesMasterIdLst>
    <p:notesMasterId r:id="rId23"/>
  </p:notesMasterIdLst>
  <p:sldIdLst>
    <p:sldId id="256" r:id="rId2"/>
    <p:sldId id="261" r:id="rId3"/>
    <p:sldId id="290" r:id="rId4"/>
    <p:sldId id="272" r:id="rId5"/>
    <p:sldId id="265" r:id="rId6"/>
    <p:sldId id="271" r:id="rId7"/>
    <p:sldId id="270" r:id="rId8"/>
    <p:sldId id="288" r:id="rId9"/>
    <p:sldId id="282" r:id="rId10"/>
    <p:sldId id="289" r:id="rId11"/>
    <p:sldId id="287" r:id="rId12"/>
    <p:sldId id="283" r:id="rId13"/>
    <p:sldId id="284" r:id="rId14"/>
    <p:sldId id="275" r:id="rId15"/>
    <p:sldId id="285" r:id="rId16"/>
    <p:sldId id="286" r:id="rId17"/>
    <p:sldId id="280" r:id="rId18"/>
    <p:sldId id="278" r:id="rId19"/>
    <p:sldId id="266" r:id="rId20"/>
    <p:sldId id="268"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9728"/>
  </p:normalViewPr>
  <p:slideViewPr>
    <p:cSldViewPr snapToGrid="0" snapToObjects="1">
      <p:cViewPr varScale="1">
        <p:scale>
          <a:sx n="114" d="100"/>
          <a:sy n="114" d="100"/>
        </p:scale>
        <p:origin x="1096" y="17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24" d="100"/>
          <a:sy n="124" d="100"/>
        </p:scale>
        <p:origin x="252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02D3B0-0572-47CF-BEFA-2B35F9D6F45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B98FA405-12DC-4471-A681-5C673964CCC4}">
      <dgm:prSet/>
      <dgm:spPr/>
      <dgm:t>
        <a:bodyPr/>
        <a:lstStyle/>
        <a:p>
          <a:r>
            <a:rPr lang="en-US" dirty="0"/>
            <a:t>1) TELL US TWO GOALS YOU HAVE FOR THIS CLASS</a:t>
          </a:r>
        </a:p>
        <a:p>
          <a:r>
            <a:rPr lang="en-US" dirty="0"/>
            <a:t>GO TO MENTI.COM</a:t>
          </a:r>
        </a:p>
      </dgm:t>
    </dgm:pt>
    <dgm:pt modelId="{2C3048BE-61F2-452F-8424-EB3ED63F2AF4}" type="parTrans" cxnId="{087B18BA-D13C-4F42-AB93-A4A9E591BD06}">
      <dgm:prSet/>
      <dgm:spPr/>
      <dgm:t>
        <a:bodyPr/>
        <a:lstStyle/>
        <a:p>
          <a:endParaRPr lang="en-US"/>
        </a:p>
      </dgm:t>
    </dgm:pt>
    <dgm:pt modelId="{BEC0FCC7-E9F5-48CB-B9D0-FADD3E810954}" type="sibTrans" cxnId="{087B18BA-D13C-4F42-AB93-A4A9E591BD06}">
      <dgm:prSet/>
      <dgm:spPr/>
      <dgm:t>
        <a:bodyPr/>
        <a:lstStyle/>
        <a:p>
          <a:endParaRPr lang="en-US"/>
        </a:p>
      </dgm:t>
    </dgm:pt>
    <dgm:pt modelId="{0075168B-5294-064A-8D56-2C00FBACAE45}">
      <dgm:prSet/>
      <dgm:spPr/>
      <dgm:t>
        <a:bodyPr/>
        <a:lstStyle/>
        <a:p>
          <a:r>
            <a:rPr lang="en-US" dirty="0"/>
            <a:t>2) NAME SOME SKILLS YOU HAVE (AND ARE PROUD OF)</a:t>
          </a:r>
        </a:p>
        <a:p>
          <a:r>
            <a:rPr lang="en-US" dirty="0"/>
            <a:t>GO TO MENTI.COM</a:t>
          </a:r>
        </a:p>
      </dgm:t>
    </dgm:pt>
    <dgm:pt modelId="{C227D0B7-AD2E-564A-A75C-42BD6C83F1D0}" type="parTrans" cxnId="{20664CA0-CDB0-F046-A574-51484570E70B}">
      <dgm:prSet/>
      <dgm:spPr/>
      <dgm:t>
        <a:bodyPr/>
        <a:lstStyle/>
        <a:p>
          <a:endParaRPr lang="en-US"/>
        </a:p>
      </dgm:t>
    </dgm:pt>
    <dgm:pt modelId="{52CBED4D-0500-DB4E-94A4-53288BB4DC00}" type="sibTrans" cxnId="{20664CA0-CDB0-F046-A574-51484570E70B}">
      <dgm:prSet/>
      <dgm:spPr/>
      <dgm:t>
        <a:bodyPr/>
        <a:lstStyle/>
        <a:p>
          <a:endParaRPr lang="en-US"/>
        </a:p>
      </dgm:t>
    </dgm:pt>
    <dgm:pt modelId="{B3A8A8AB-BA25-B648-918A-2DFE8CC5AD86}" type="pres">
      <dgm:prSet presAssocID="{BE02D3B0-0572-47CF-BEFA-2B35F9D6F452}" presName="diagram" presStyleCnt="0">
        <dgm:presLayoutVars>
          <dgm:dir/>
          <dgm:resizeHandles val="exact"/>
        </dgm:presLayoutVars>
      </dgm:prSet>
      <dgm:spPr/>
    </dgm:pt>
    <dgm:pt modelId="{DD5303C2-C7FC-4A44-AEA8-B5855C81BC96}" type="pres">
      <dgm:prSet presAssocID="{B98FA405-12DC-4471-A681-5C673964CCC4}" presName="node" presStyleLbl="node1" presStyleIdx="0" presStyleCnt="2" custScaleX="38268" custScaleY="27404">
        <dgm:presLayoutVars>
          <dgm:bulletEnabled val="1"/>
        </dgm:presLayoutVars>
      </dgm:prSet>
      <dgm:spPr/>
    </dgm:pt>
    <dgm:pt modelId="{EDCE764A-5E8B-B143-A6CC-3A2D299DE4F6}" type="pres">
      <dgm:prSet presAssocID="{BEC0FCC7-E9F5-48CB-B9D0-FADD3E810954}" presName="sibTrans" presStyleCnt="0"/>
      <dgm:spPr/>
    </dgm:pt>
    <dgm:pt modelId="{E2C3E75C-7E5C-9140-A29A-D9B58FB12490}" type="pres">
      <dgm:prSet presAssocID="{0075168B-5294-064A-8D56-2C00FBACAE45}" presName="node" presStyleLbl="node1" presStyleIdx="1" presStyleCnt="2" custAng="10800000" custFlipVert="1" custScaleX="37045" custScaleY="24825">
        <dgm:presLayoutVars>
          <dgm:bulletEnabled val="1"/>
        </dgm:presLayoutVars>
      </dgm:prSet>
      <dgm:spPr/>
    </dgm:pt>
  </dgm:ptLst>
  <dgm:cxnLst>
    <dgm:cxn modelId="{399E6D02-7F81-0043-8125-D121908FCA20}" type="presOf" srcId="{BE02D3B0-0572-47CF-BEFA-2B35F9D6F452}" destId="{B3A8A8AB-BA25-B648-918A-2DFE8CC5AD86}" srcOrd="0" destOrd="0" presId="urn:microsoft.com/office/officeart/2005/8/layout/default"/>
    <dgm:cxn modelId="{D1B12145-85B5-CD47-B451-7A96E586C49C}" type="presOf" srcId="{0075168B-5294-064A-8D56-2C00FBACAE45}" destId="{E2C3E75C-7E5C-9140-A29A-D9B58FB12490}" srcOrd="0" destOrd="0" presId="urn:microsoft.com/office/officeart/2005/8/layout/default"/>
    <dgm:cxn modelId="{20664CA0-CDB0-F046-A574-51484570E70B}" srcId="{BE02D3B0-0572-47CF-BEFA-2B35F9D6F452}" destId="{0075168B-5294-064A-8D56-2C00FBACAE45}" srcOrd="1" destOrd="0" parTransId="{C227D0B7-AD2E-564A-A75C-42BD6C83F1D0}" sibTransId="{52CBED4D-0500-DB4E-94A4-53288BB4DC00}"/>
    <dgm:cxn modelId="{087B18BA-D13C-4F42-AB93-A4A9E591BD06}" srcId="{BE02D3B0-0572-47CF-BEFA-2B35F9D6F452}" destId="{B98FA405-12DC-4471-A681-5C673964CCC4}" srcOrd="0" destOrd="0" parTransId="{2C3048BE-61F2-452F-8424-EB3ED63F2AF4}" sibTransId="{BEC0FCC7-E9F5-48CB-B9D0-FADD3E810954}"/>
    <dgm:cxn modelId="{CC8B90F6-EC7C-334F-B4EB-D62EC0AE18A0}" type="presOf" srcId="{B98FA405-12DC-4471-A681-5C673964CCC4}" destId="{DD5303C2-C7FC-4A44-AEA8-B5855C81BC96}" srcOrd="0" destOrd="0" presId="urn:microsoft.com/office/officeart/2005/8/layout/default"/>
    <dgm:cxn modelId="{B7505173-CB64-3545-B3F1-60D982ACE212}" type="presParOf" srcId="{B3A8A8AB-BA25-B648-918A-2DFE8CC5AD86}" destId="{DD5303C2-C7FC-4A44-AEA8-B5855C81BC96}" srcOrd="0" destOrd="0" presId="urn:microsoft.com/office/officeart/2005/8/layout/default"/>
    <dgm:cxn modelId="{AF5804D9-59F1-1241-952E-0F18E0F31B1E}" type="presParOf" srcId="{B3A8A8AB-BA25-B648-918A-2DFE8CC5AD86}" destId="{EDCE764A-5E8B-B143-A6CC-3A2D299DE4F6}" srcOrd="1" destOrd="0" presId="urn:microsoft.com/office/officeart/2005/8/layout/default"/>
    <dgm:cxn modelId="{00BBEC05-5569-6D4F-AA7A-1F4E978A67A6}" type="presParOf" srcId="{B3A8A8AB-BA25-B648-918A-2DFE8CC5AD86}" destId="{E2C3E75C-7E5C-9140-A29A-D9B58FB12490}"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925D242-A735-4F80-8F94-4F3F6032BA42}" type="doc">
      <dgm:prSet loTypeId="urn:microsoft.com/office/officeart/2005/8/layout/process2" loCatId="process" qsTypeId="urn:microsoft.com/office/officeart/2005/8/quickstyle/simple1" qsCatId="simple" csTypeId="urn:microsoft.com/office/officeart/2005/8/colors/colorful5" csCatId="colorful"/>
      <dgm:spPr/>
      <dgm:t>
        <a:bodyPr/>
        <a:lstStyle/>
        <a:p>
          <a:endParaRPr lang="en-US"/>
        </a:p>
      </dgm:t>
    </dgm:pt>
    <dgm:pt modelId="{ADFBD1F8-7D15-4B7E-AEFA-20B4235E3B29}">
      <dgm:prSet/>
      <dgm:spPr/>
      <dgm:t>
        <a:bodyPr/>
        <a:lstStyle/>
        <a:p>
          <a:r>
            <a:rPr lang="en-US"/>
            <a:t>Some time this week, strike up a conversation  with a stranger.  Consider the readings for Week One, particularly Hamblin’s, and reflect on the experience.</a:t>
          </a:r>
        </a:p>
      </dgm:t>
    </dgm:pt>
    <dgm:pt modelId="{1B1B9FA9-A73E-4B51-B362-72C7013DB2FF}" type="parTrans" cxnId="{7BDD606F-A959-4ED3-89A6-D46A0EF45DD4}">
      <dgm:prSet/>
      <dgm:spPr/>
      <dgm:t>
        <a:bodyPr/>
        <a:lstStyle/>
        <a:p>
          <a:endParaRPr lang="en-US"/>
        </a:p>
      </dgm:t>
    </dgm:pt>
    <dgm:pt modelId="{4B596366-0336-4298-A432-F37CB7DADD7B}" type="sibTrans" cxnId="{7BDD606F-A959-4ED3-89A6-D46A0EF45DD4}">
      <dgm:prSet/>
      <dgm:spPr/>
      <dgm:t>
        <a:bodyPr/>
        <a:lstStyle/>
        <a:p>
          <a:endParaRPr lang="en-US"/>
        </a:p>
      </dgm:t>
    </dgm:pt>
    <dgm:pt modelId="{C1C75336-7C4C-4A46-86B5-95D3FF7195AC}">
      <dgm:prSet/>
      <dgm:spPr/>
      <dgm:t>
        <a:bodyPr/>
        <a:lstStyle/>
        <a:p>
          <a:r>
            <a:rPr lang="en-US"/>
            <a:t>When do you consider a person known? How does your behaviour change? IRL? Face to face? What constitutes a stranger? Reflect on any aspect of this experience that interests you.</a:t>
          </a:r>
        </a:p>
      </dgm:t>
    </dgm:pt>
    <dgm:pt modelId="{62AEB241-0DCA-4FBA-A703-F9721509CCFD}" type="parTrans" cxnId="{3616E40C-5C98-43C0-9DB8-465D55E30F06}">
      <dgm:prSet/>
      <dgm:spPr/>
      <dgm:t>
        <a:bodyPr/>
        <a:lstStyle/>
        <a:p>
          <a:endParaRPr lang="en-US"/>
        </a:p>
      </dgm:t>
    </dgm:pt>
    <dgm:pt modelId="{3D0C5753-85E3-4DA3-B3C9-EF0A7328836A}" type="sibTrans" cxnId="{3616E40C-5C98-43C0-9DB8-465D55E30F06}">
      <dgm:prSet/>
      <dgm:spPr/>
      <dgm:t>
        <a:bodyPr/>
        <a:lstStyle/>
        <a:p>
          <a:endParaRPr lang="en-US"/>
        </a:p>
      </dgm:t>
    </dgm:pt>
    <dgm:pt modelId="{F90408E9-0AF2-4A82-9DA8-D8264298FAC2}">
      <dgm:prSet/>
      <dgm:spPr/>
      <dgm:t>
        <a:bodyPr/>
        <a:lstStyle/>
        <a:p>
          <a:r>
            <a:rPr lang="en-US"/>
            <a:t>Is “talking to strangers … good for you”?</a:t>
          </a:r>
        </a:p>
      </dgm:t>
    </dgm:pt>
    <dgm:pt modelId="{3CD6F2A6-E11F-42CB-A05D-A30B2BD720DB}" type="parTrans" cxnId="{13BB418F-1B1D-4E62-A070-8DDA2F676A3C}">
      <dgm:prSet/>
      <dgm:spPr/>
      <dgm:t>
        <a:bodyPr/>
        <a:lstStyle/>
        <a:p>
          <a:endParaRPr lang="en-US"/>
        </a:p>
      </dgm:t>
    </dgm:pt>
    <dgm:pt modelId="{527DE1DF-7FF5-490E-81B7-FF605CBA4446}" type="sibTrans" cxnId="{13BB418F-1B1D-4E62-A070-8DDA2F676A3C}">
      <dgm:prSet/>
      <dgm:spPr/>
      <dgm:t>
        <a:bodyPr/>
        <a:lstStyle/>
        <a:p>
          <a:endParaRPr lang="en-US"/>
        </a:p>
      </dgm:t>
    </dgm:pt>
    <dgm:pt modelId="{53B5CE0A-F2AF-4A39-8777-253752A26572}">
      <dgm:prSet/>
      <dgm:spPr/>
      <dgm:t>
        <a:bodyPr/>
        <a:lstStyle/>
        <a:p>
          <a:r>
            <a:rPr lang="en-US"/>
            <a:t>NOTE: A safe in-person encounter may not be possible this semester. If so, you can skip this exercise or find an alternate.</a:t>
          </a:r>
        </a:p>
      </dgm:t>
    </dgm:pt>
    <dgm:pt modelId="{0D539A59-BD71-42F5-B694-156AA8327A2E}" type="parTrans" cxnId="{8207F1AE-F460-4537-8F19-86FCB822CFB0}">
      <dgm:prSet/>
      <dgm:spPr/>
      <dgm:t>
        <a:bodyPr/>
        <a:lstStyle/>
        <a:p>
          <a:endParaRPr lang="en-US"/>
        </a:p>
      </dgm:t>
    </dgm:pt>
    <dgm:pt modelId="{089D5513-320F-4EDA-B098-BF0212F94F47}" type="sibTrans" cxnId="{8207F1AE-F460-4537-8F19-86FCB822CFB0}">
      <dgm:prSet/>
      <dgm:spPr/>
      <dgm:t>
        <a:bodyPr/>
        <a:lstStyle/>
        <a:p>
          <a:endParaRPr lang="en-US"/>
        </a:p>
      </dgm:t>
    </dgm:pt>
    <dgm:pt modelId="{061EB104-7DA7-2744-95C4-C65D45B085C9}" type="pres">
      <dgm:prSet presAssocID="{2925D242-A735-4F80-8F94-4F3F6032BA42}" presName="linearFlow" presStyleCnt="0">
        <dgm:presLayoutVars>
          <dgm:resizeHandles val="exact"/>
        </dgm:presLayoutVars>
      </dgm:prSet>
      <dgm:spPr/>
    </dgm:pt>
    <dgm:pt modelId="{6927AD36-C464-F344-B824-0AAB7C09BCAB}" type="pres">
      <dgm:prSet presAssocID="{ADFBD1F8-7D15-4B7E-AEFA-20B4235E3B29}" presName="node" presStyleLbl="node1" presStyleIdx="0" presStyleCnt="4">
        <dgm:presLayoutVars>
          <dgm:bulletEnabled val="1"/>
        </dgm:presLayoutVars>
      </dgm:prSet>
      <dgm:spPr/>
    </dgm:pt>
    <dgm:pt modelId="{9364E6B7-67D2-3E4A-8AAD-36A9ECEADC11}" type="pres">
      <dgm:prSet presAssocID="{4B596366-0336-4298-A432-F37CB7DADD7B}" presName="sibTrans" presStyleLbl="sibTrans2D1" presStyleIdx="0" presStyleCnt="3"/>
      <dgm:spPr/>
    </dgm:pt>
    <dgm:pt modelId="{C30342C4-CA12-E345-B41F-99FFF5B72612}" type="pres">
      <dgm:prSet presAssocID="{4B596366-0336-4298-A432-F37CB7DADD7B}" presName="connectorText" presStyleLbl="sibTrans2D1" presStyleIdx="0" presStyleCnt="3"/>
      <dgm:spPr/>
    </dgm:pt>
    <dgm:pt modelId="{826B1985-599C-3744-BF21-F341213D59B3}" type="pres">
      <dgm:prSet presAssocID="{C1C75336-7C4C-4A46-86B5-95D3FF7195AC}" presName="node" presStyleLbl="node1" presStyleIdx="1" presStyleCnt="4">
        <dgm:presLayoutVars>
          <dgm:bulletEnabled val="1"/>
        </dgm:presLayoutVars>
      </dgm:prSet>
      <dgm:spPr/>
    </dgm:pt>
    <dgm:pt modelId="{950C866B-A646-AF4F-8C41-08970DC9500E}" type="pres">
      <dgm:prSet presAssocID="{3D0C5753-85E3-4DA3-B3C9-EF0A7328836A}" presName="sibTrans" presStyleLbl="sibTrans2D1" presStyleIdx="1" presStyleCnt="3"/>
      <dgm:spPr/>
    </dgm:pt>
    <dgm:pt modelId="{AE4B9947-918F-C247-A1E9-34A661A0C564}" type="pres">
      <dgm:prSet presAssocID="{3D0C5753-85E3-4DA3-B3C9-EF0A7328836A}" presName="connectorText" presStyleLbl="sibTrans2D1" presStyleIdx="1" presStyleCnt="3"/>
      <dgm:spPr/>
    </dgm:pt>
    <dgm:pt modelId="{293D9170-6077-7E47-8922-FB182461CA5E}" type="pres">
      <dgm:prSet presAssocID="{F90408E9-0AF2-4A82-9DA8-D8264298FAC2}" presName="node" presStyleLbl="node1" presStyleIdx="2" presStyleCnt="4">
        <dgm:presLayoutVars>
          <dgm:bulletEnabled val="1"/>
        </dgm:presLayoutVars>
      </dgm:prSet>
      <dgm:spPr/>
    </dgm:pt>
    <dgm:pt modelId="{135EC0CA-9FB4-5949-8D84-492C99567F2E}" type="pres">
      <dgm:prSet presAssocID="{527DE1DF-7FF5-490E-81B7-FF605CBA4446}" presName="sibTrans" presStyleLbl="sibTrans2D1" presStyleIdx="2" presStyleCnt="3"/>
      <dgm:spPr/>
    </dgm:pt>
    <dgm:pt modelId="{EB999738-7845-814E-BA7A-1734848A4361}" type="pres">
      <dgm:prSet presAssocID="{527DE1DF-7FF5-490E-81B7-FF605CBA4446}" presName="connectorText" presStyleLbl="sibTrans2D1" presStyleIdx="2" presStyleCnt="3"/>
      <dgm:spPr/>
    </dgm:pt>
    <dgm:pt modelId="{9E57F6F1-D88D-DC40-BA2A-66A8EC834285}" type="pres">
      <dgm:prSet presAssocID="{53B5CE0A-F2AF-4A39-8777-253752A26572}" presName="node" presStyleLbl="node1" presStyleIdx="3" presStyleCnt="4">
        <dgm:presLayoutVars>
          <dgm:bulletEnabled val="1"/>
        </dgm:presLayoutVars>
      </dgm:prSet>
      <dgm:spPr/>
    </dgm:pt>
  </dgm:ptLst>
  <dgm:cxnLst>
    <dgm:cxn modelId="{3616E40C-5C98-43C0-9DB8-465D55E30F06}" srcId="{2925D242-A735-4F80-8F94-4F3F6032BA42}" destId="{C1C75336-7C4C-4A46-86B5-95D3FF7195AC}" srcOrd="1" destOrd="0" parTransId="{62AEB241-0DCA-4FBA-A703-F9721509CCFD}" sibTransId="{3D0C5753-85E3-4DA3-B3C9-EF0A7328836A}"/>
    <dgm:cxn modelId="{C00DD310-1BC6-6447-80DE-6148837F2726}" type="presOf" srcId="{ADFBD1F8-7D15-4B7E-AEFA-20B4235E3B29}" destId="{6927AD36-C464-F344-B824-0AAB7C09BCAB}" srcOrd="0" destOrd="0" presId="urn:microsoft.com/office/officeart/2005/8/layout/process2"/>
    <dgm:cxn modelId="{6D7D3536-F31A-824D-B6D1-DF9E1F3B2D7A}" type="presOf" srcId="{527DE1DF-7FF5-490E-81B7-FF605CBA4446}" destId="{EB999738-7845-814E-BA7A-1734848A4361}" srcOrd="1" destOrd="0" presId="urn:microsoft.com/office/officeart/2005/8/layout/process2"/>
    <dgm:cxn modelId="{176D4D5D-F5F2-BB46-A094-2004B01035CA}" type="presOf" srcId="{C1C75336-7C4C-4A46-86B5-95D3FF7195AC}" destId="{826B1985-599C-3744-BF21-F341213D59B3}" srcOrd="0" destOrd="0" presId="urn:microsoft.com/office/officeart/2005/8/layout/process2"/>
    <dgm:cxn modelId="{7BDD606F-A959-4ED3-89A6-D46A0EF45DD4}" srcId="{2925D242-A735-4F80-8F94-4F3F6032BA42}" destId="{ADFBD1F8-7D15-4B7E-AEFA-20B4235E3B29}" srcOrd="0" destOrd="0" parTransId="{1B1B9FA9-A73E-4B51-B362-72C7013DB2FF}" sibTransId="{4B596366-0336-4298-A432-F37CB7DADD7B}"/>
    <dgm:cxn modelId="{CD34F870-8135-DD45-9ECB-A2EF05908875}" type="presOf" srcId="{F90408E9-0AF2-4A82-9DA8-D8264298FAC2}" destId="{293D9170-6077-7E47-8922-FB182461CA5E}" srcOrd="0" destOrd="0" presId="urn:microsoft.com/office/officeart/2005/8/layout/process2"/>
    <dgm:cxn modelId="{FFE29472-91C9-6A46-8328-7586B6BCA76C}" type="presOf" srcId="{4B596366-0336-4298-A432-F37CB7DADD7B}" destId="{C30342C4-CA12-E345-B41F-99FFF5B72612}" srcOrd="1" destOrd="0" presId="urn:microsoft.com/office/officeart/2005/8/layout/process2"/>
    <dgm:cxn modelId="{13BB418F-1B1D-4E62-A070-8DDA2F676A3C}" srcId="{2925D242-A735-4F80-8F94-4F3F6032BA42}" destId="{F90408E9-0AF2-4A82-9DA8-D8264298FAC2}" srcOrd="2" destOrd="0" parTransId="{3CD6F2A6-E11F-42CB-A05D-A30B2BD720DB}" sibTransId="{527DE1DF-7FF5-490E-81B7-FF605CBA4446}"/>
    <dgm:cxn modelId="{8207F1AE-F460-4537-8F19-86FCB822CFB0}" srcId="{2925D242-A735-4F80-8F94-4F3F6032BA42}" destId="{53B5CE0A-F2AF-4A39-8777-253752A26572}" srcOrd="3" destOrd="0" parTransId="{0D539A59-BD71-42F5-B694-156AA8327A2E}" sibTransId="{089D5513-320F-4EDA-B098-BF0212F94F47}"/>
    <dgm:cxn modelId="{825439B2-7DD1-C244-B61C-D583339C0385}" type="presOf" srcId="{3D0C5753-85E3-4DA3-B3C9-EF0A7328836A}" destId="{950C866B-A646-AF4F-8C41-08970DC9500E}" srcOrd="0" destOrd="0" presId="urn:microsoft.com/office/officeart/2005/8/layout/process2"/>
    <dgm:cxn modelId="{3AA41BB9-C618-D743-93E8-85E0DE514F6C}" type="presOf" srcId="{527DE1DF-7FF5-490E-81B7-FF605CBA4446}" destId="{135EC0CA-9FB4-5949-8D84-492C99567F2E}" srcOrd="0" destOrd="0" presId="urn:microsoft.com/office/officeart/2005/8/layout/process2"/>
    <dgm:cxn modelId="{79266EBA-D076-994B-B663-AFDB2EEE0120}" type="presOf" srcId="{2925D242-A735-4F80-8F94-4F3F6032BA42}" destId="{061EB104-7DA7-2744-95C4-C65D45B085C9}" srcOrd="0" destOrd="0" presId="urn:microsoft.com/office/officeart/2005/8/layout/process2"/>
    <dgm:cxn modelId="{53E841E4-C6E1-024B-9279-7F009AC93D4B}" type="presOf" srcId="{4B596366-0336-4298-A432-F37CB7DADD7B}" destId="{9364E6B7-67D2-3E4A-8AAD-36A9ECEADC11}" srcOrd="0" destOrd="0" presId="urn:microsoft.com/office/officeart/2005/8/layout/process2"/>
    <dgm:cxn modelId="{611A6EE6-3F32-8640-8F74-DE2A0937914D}" type="presOf" srcId="{3D0C5753-85E3-4DA3-B3C9-EF0A7328836A}" destId="{AE4B9947-918F-C247-A1E9-34A661A0C564}" srcOrd="1" destOrd="0" presId="urn:microsoft.com/office/officeart/2005/8/layout/process2"/>
    <dgm:cxn modelId="{114F22EB-28D8-9C44-A09B-135E15080F9A}" type="presOf" srcId="{53B5CE0A-F2AF-4A39-8777-253752A26572}" destId="{9E57F6F1-D88D-DC40-BA2A-66A8EC834285}" srcOrd="0" destOrd="0" presId="urn:microsoft.com/office/officeart/2005/8/layout/process2"/>
    <dgm:cxn modelId="{DC8B4714-F924-ED40-B7F9-65EB2929BDA9}" type="presParOf" srcId="{061EB104-7DA7-2744-95C4-C65D45B085C9}" destId="{6927AD36-C464-F344-B824-0AAB7C09BCAB}" srcOrd="0" destOrd="0" presId="urn:microsoft.com/office/officeart/2005/8/layout/process2"/>
    <dgm:cxn modelId="{CA9D2E24-4EA9-8A45-B362-DC5D66768334}" type="presParOf" srcId="{061EB104-7DA7-2744-95C4-C65D45B085C9}" destId="{9364E6B7-67D2-3E4A-8AAD-36A9ECEADC11}" srcOrd="1" destOrd="0" presId="urn:microsoft.com/office/officeart/2005/8/layout/process2"/>
    <dgm:cxn modelId="{610BCDFD-CF05-A348-A6E3-A291E46726D0}" type="presParOf" srcId="{9364E6B7-67D2-3E4A-8AAD-36A9ECEADC11}" destId="{C30342C4-CA12-E345-B41F-99FFF5B72612}" srcOrd="0" destOrd="0" presId="urn:microsoft.com/office/officeart/2005/8/layout/process2"/>
    <dgm:cxn modelId="{D7EF0466-5333-1E4E-858D-380164C3C90E}" type="presParOf" srcId="{061EB104-7DA7-2744-95C4-C65D45B085C9}" destId="{826B1985-599C-3744-BF21-F341213D59B3}" srcOrd="2" destOrd="0" presId="urn:microsoft.com/office/officeart/2005/8/layout/process2"/>
    <dgm:cxn modelId="{041E7A13-EBC2-F94B-A27A-810D01CDD82C}" type="presParOf" srcId="{061EB104-7DA7-2744-95C4-C65D45B085C9}" destId="{950C866B-A646-AF4F-8C41-08970DC9500E}" srcOrd="3" destOrd="0" presId="urn:microsoft.com/office/officeart/2005/8/layout/process2"/>
    <dgm:cxn modelId="{AA8A9A54-ACFF-0C46-A9D8-995C3A11F8E2}" type="presParOf" srcId="{950C866B-A646-AF4F-8C41-08970DC9500E}" destId="{AE4B9947-918F-C247-A1E9-34A661A0C564}" srcOrd="0" destOrd="0" presId="urn:microsoft.com/office/officeart/2005/8/layout/process2"/>
    <dgm:cxn modelId="{496AED0F-51B9-024A-82EF-ADB0ED09D68F}" type="presParOf" srcId="{061EB104-7DA7-2744-95C4-C65D45B085C9}" destId="{293D9170-6077-7E47-8922-FB182461CA5E}" srcOrd="4" destOrd="0" presId="urn:microsoft.com/office/officeart/2005/8/layout/process2"/>
    <dgm:cxn modelId="{30C5116C-2C11-1242-885D-4AE844DD356C}" type="presParOf" srcId="{061EB104-7DA7-2744-95C4-C65D45B085C9}" destId="{135EC0CA-9FB4-5949-8D84-492C99567F2E}" srcOrd="5" destOrd="0" presId="urn:microsoft.com/office/officeart/2005/8/layout/process2"/>
    <dgm:cxn modelId="{6DA1A1A6-9D4B-DD4E-B1B4-9D35368C0D7D}" type="presParOf" srcId="{135EC0CA-9FB4-5949-8D84-492C99567F2E}" destId="{EB999738-7845-814E-BA7A-1734848A4361}" srcOrd="0" destOrd="0" presId="urn:microsoft.com/office/officeart/2005/8/layout/process2"/>
    <dgm:cxn modelId="{34FA0A7A-3710-D440-8590-AEEF87FA8B9D}" type="presParOf" srcId="{061EB104-7DA7-2744-95C4-C65D45B085C9}" destId="{9E57F6F1-D88D-DC40-BA2A-66A8EC834285}"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F215DC-289F-47A5-BB57-78EE89CC1D3A}" type="doc">
      <dgm:prSet loTypeId="urn:microsoft.com/office/officeart/2018/5/layout/IconLeafLabelList" loCatId="icon" qsTypeId="urn:microsoft.com/office/officeart/2005/8/quickstyle/simple1" qsCatId="simple" csTypeId="urn:microsoft.com/office/officeart/2005/8/colors/accent1_2" csCatId="accent1" phldr="1"/>
      <dgm:spPr/>
      <dgm:t>
        <a:bodyPr/>
        <a:lstStyle/>
        <a:p>
          <a:endParaRPr lang="en-US"/>
        </a:p>
      </dgm:t>
    </dgm:pt>
    <dgm:pt modelId="{9B55F440-9A6A-4398-9465-B5FCB81CB9C1}">
      <dgm:prSet/>
      <dgm:spPr/>
      <dgm:t>
        <a:bodyPr/>
        <a:lstStyle/>
        <a:p>
          <a:pPr>
            <a:lnSpc>
              <a:spcPct val="100000"/>
            </a:lnSpc>
            <a:defRPr cap="all"/>
          </a:pPr>
          <a:r>
            <a:rPr lang="en-US"/>
            <a:t>SOMETIMES A MINI ASSIGNMENT</a:t>
          </a:r>
        </a:p>
      </dgm:t>
    </dgm:pt>
    <dgm:pt modelId="{613F5A16-76E8-414D-BD58-F64C154CE7BD}" type="parTrans" cxnId="{4E66FCDB-807C-4886-A727-C8D3B8D08605}">
      <dgm:prSet/>
      <dgm:spPr/>
      <dgm:t>
        <a:bodyPr/>
        <a:lstStyle/>
        <a:p>
          <a:endParaRPr lang="en-US"/>
        </a:p>
      </dgm:t>
    </dgm:pt>
    <dgm:pt modelId="{54532A7C-23D1-4945-ABCA-3ECCC82E7379}" type="sibTrans" cxnId="{4E66FCDB-807C-4886-A727-C8D3B8D08605}">
      <dgm:prSet/>
      <dgm:spPr/>
      <dgm:t>
        <a:bodyPr/>
        <a:lstStyle/>
        <a:p>
          <a:endParaRPr lang="en-US"/>
        </a:p>
      </dgm:t>
    </dgm:pt>
    <dgm:pt modelId="{3385E6D6-C62E-4D99-85C5-F3902F602AA3}">
      <dgm:prSet/>
      <dgm:spPr/>
      <dgm:t>
        <a:bodyPr/>
        <a:lstStyle/>
        <a:p>
          <a:pPr>
            <a:lnSpc>
              <a:spcPct val="100000"/>
            </a:lnSpc>
            <a:defRPr cap="all"/>
          </a:pPr>
          <a:r>
            <a:rPr lang="en-US"/>
            <a:t>SOMETIMES AN ESSAY</a:t>
          </a:r>
        </a:p>
      </dgm:t>
    </dgm:pt>
    <dgm:pt modelId="{EAE1012A-9CCC-4C6D-B22B-D209C7EA4046}" type="parTrans" cxnId="{886224C1-FA41-4564-9C53-49F2E8C06057}">
      <dgm:prSet/>
      <dgm:spPr/>
      <dgm:t>
        <a:bodyPr/>
        <a:lstStyle/>
        <a:p>
          <a:endParaRPr lang="en-US"/>
        </a:p>
      </dgm:t>
    </dgm:pt>
    <dgm:pt modelId="{49AEB3BF-FFE1-44D8-B296-8469F4E39C81}" type="sibTrans" cxnId="{886224C1-FA41-4564-9C53-49F2E8C06057}">
      <dgm:prSet/>
      <dgm:spPr/>
      <dgm:t>
        <a:bodyPr/>
        <a:lstStyle/>
        <a:p>
          <a:endParaRPr lang="en-US"/>
        </a:p>
      </dgm:t>
    </dgm:pt>
    <dgm:pt modelId="{55FCEC09-7468-49C7-9316-A0A3A329CFD9}">
      <dgm:prSet/>
      <dgm:spPr/>
      <dgm:t>
        <a:bodyPr/>
        <a:lstStyle/>
        <a:p>
          <a:pPr>
            <a:lnSpc>
              <a:spcPct val="100000"/>
            </a:lnSpc>
            <a:defRPr cap="all"/>
          </a:pPr>
          <a:r>
            <a:rPr lang="en-US"/>
            <a:t>SOMETIMES A PEER REVIEW</a:t>
          </a:r>
        </a:p>
      </dgm:t>
    </dgm:pt>
    <dgm:pt modelId="{255E8A69-F27C-4839-9E23-A745688B3D4C}" type="parTrans" cxnId="{D3FF2FFF-A8D4-4E61-A76D-D6349E6F34C8}">
      <dgm:prSet/>
      <dgm:spPr/>
      <dgm:t>
        <a:bodyPr/>
        <a:lstStyle/>
        <a:p>
          <a:endParaRPr lang="en-US"/>
        </a:p>
      </dgm:t>
    </dgm:pt>
    <dgm:pt modelId="{49427F1B-F8D7-42C6-9874-96AD228EDA92}" type="sibTrans" cxnId="{D3FF2FFF-A8D4-4E61-A76D-D6349E6F34C8}">
      <dgm:prSet/>
      <dgm:spPr/>
      <dgm:t>
        <a:bodyPr/>
        <a:lstStyle/>
        <a:p>
          <a:endParaRPr lang="en-US"/>
        </a:p>
      </dgm:t>
    </dgm:pt>
    <dgm:pt modelId="{F4B0E66A-0072-4301-91DE-8FE96194BE07}">
      <dgm:prSet/>
      <dgm:spPr/>
      <dgm:t>
        <a:bodyPr/>
        <a:lstStyle/>
        <a:p>
          <a:pPr>
            <a:lnSpc>
              <a:spcPct val="100000"/>
            </a:lnSpc>
            <a:defRPr cap="all"/>
          </a:pPr>
          <a:r>
            <a:rPr lang="en-US"/>
            <a:t>ALWAYS LOOKING FOR CONTENT AND BUILDING YOUR SITE</a:t>
          </a:r>
        </a:p>
      </dgm:t>
    </dgm:pt>
    <dgm:pt modelId="{0AB50BAA-2977-4259-B687-FA48A9A50E6C}" type="parTrans" cxnId="{21C6962D-5665-47DD-85A1-9B7CC26DB83B}">
      <dgm:prSet/>
      <dgm:spPr/>
      <dgm:t>
        <a:bodyPr/>
        <a:lstStyle/>
        <a:p>
          <a:endParaRPr lang="en-US"/>
        </a:p>
      </dgm:t>
    </dgm:pt>
    <dgm:pt modelId="{CA6327B3-CC80-4A43-B7F5-3DB82226CC8E}" type="sibTrans" cxnId="{21C6962D-5665-47DD-85A1-9B7CC26DB83B}">
      <dgm:prSet/>
      <dgm:spPr/>
      <dgm:t>
        <a:bodyPr/>
        <a:lstStyle/>
        <a:p>
          <a:endParaRPr lang="en-US"/>
        </a:p>
      </dgm:t>
    </dgm:pt>
    <dgm:pt modelId="{58818430-6301-4CB7-8CD7-3463C147DF39}">
      <dgm:prSet/>
      <dgm:spPr/>
      <dgm:t>
        <a:bodyPr/>
        <a:lstStyle/>
        <a:p>
          <a:pPr>
            <a:lnSpc>
              <a:spcPct val="100000"/>
            </a:lnSpc>
            <a:defRPr cap="all"/>
          </a:pPr>
          <a:r>
            <a:rPr lang="en-US"/>
            <a:t>LEADING ONE DISCUSSION ( FOR THE VERY BRAVE  )</a:t>
          </a:r>
        </a:p>
      </dgm:t>
    </dgm:pt>
    <dgm:pt modelId="{CD574DBF-577F-46B4-BD69-8A8BA632FB7C}" type="parTrans" cxnId="{1B506267-2855-4C05-97AF-B2EC604DF083}">
      <dgm:prSet/>
      <dgm:spPr/>
      <dgm:t>
        <a:bodyPr/>
        <a:lstStyle/>
        <a:p>
          <a:endParaRPr lang="en-US"/>
        </a:p>
      </dgm:t>
    </dgm:pt>
    <dgm:pt modelId="{E3347BDA-3758-4380-9708-949271F2F4A9}" type="sibTrans" cxnId="{1B506267-2855-4C05-97AF-B2EC604DF083}">
      <dgm:prSet/>
      <dgm:spPr/>
      <dgm:t>
        <a:bodyPr/>
        <a:lstStyle/>
        <a:p>
          <a:endParaRPr lang="en-US"/>
        </a:p>
      </dgm:t>
    </dgm:pt>
    <dgm:pt modelId="{CCD9ACFD-A7CE-47DC-977F-C7D17D250FD3}" type="pres">
      <dgm:prSet presAssocID="{E5F215DC-289F-47A5-BB57-78EE89CC1D3A}" presName="root" presStyleCnt="0">
        <dgm:presLayoutVars>
          <dgm:dir/>
          <dgm:resizeHandles val="exact"/>
        </dgm:presLayoutVars>
      </dgm:prSet>
      <dgm:spPr/>
    </dgm:pt>
    <dgm:pt modelId="{71A6D5BC-5FA7-4DD7-8DE1-CAF749947320}" type="pres">
      <dgm:prSet presAssocID="{9B55F440-9A6A-4398-9465-B5FCB81CB9C1}" presName="compNode" presStyleCnt="0"/>
      <dgm:spPr/>
    </dgm:pt>
    <dgm:pt modelId="{DB0383EE-FAF0-49A2-BA0F-C3C50E46D434}" type="pres">
      <dgm:prSet presAssocID="{9B55F440-9A6A-4398-9465-B5FCB81CB9C1}" presName="iconBgRect" presStyleLbl="bgShp" presStyleIdx="0" presStyleCnt="5"/>
      <dgm:spPr>
        <a:prstGeom prst="round2DiagRect">
          <a:avLst>
            <a:gd name="adj1" fmla="val 29727"/>
            <a:gd name="adj2" fmla="val 0"/>
          </a:avLst>
        </a:prstGeom>
      </dgm:spPr>
    </dgm:pt>
    <dgm:pt modelId="{9CD56BC8-28DE-4974-8EAF-681DB8CB4B75}" type="pres">
      <dgm:prSet presAssocID="{9B55F440-9A6A-4398-9465-B5FCB81CB9C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ncil"/>
        </a:ext>
      </dgm:extLst>
    </dgm:pt>
    <dgm:pt modelId="{86A985C9-5ECA-406A-A92D-C9B3E429FCD7}" type="pres">
      <dgm:prSet presAssocID="{9B55F440-9A6A-4398-9465-B5FCB81CB9C1}" presName="spaceRect" presStyleCnt="0"/>
      <dgm:spPr/>
    </dgm:pt>
    <dgm:pt modelId="{38C36907-CCB7-4D7A-AFFE-ED7BADF89853}" type="pres">
      <dgm:prSet presAssocID="{9B55F440-9A6A-4398-9465-B5FCB81CB9C1}" presName="textRect" presStyleLbl="revTx" presStyleIdx="0" presStyleCnt="5">
        <dgm:presLayoutVars>
          <dgm:chMax val="1"/>
          <dgm:chPref val="1"/>
        </dgm:presLayoutVars>
      </dgm:prSet>
      <dgm:spPr/>
    </dgm:pt>
    <dgm:pt modelId="{12ACFFFE-A8D7-41F2-B8D3-B2C32D888C07}" type="pres">
      <dgm:prSet presAssocID="{54532A7C-23D1-4945-ABCA-3ECCC82E7379}" presName="sibTrans" presStyleCnt="0"/>
      <dgm:spPr/>
    </dgm:pt>
    <dgm:pt modelId="{B7D20D84-1173-477D-BCD3-2737A31504B9}" type="pres">
      <dgm:prSet presAssocID="{3385E6D6-C62E-4D99-85C5-F3902F602AA3}" presName="compNode" presStyleCnt="0"/>
      <dgm:spPr/>
    </dgm:pt>
    <dgm:pt modelId="{672D16CC-9071-4395-B2F4-96CEC2E18248}" type="pres">
      <dgm:prSet presAssocID="{3385E6D6-C62E-4D99-85C5-F3902F602AA3}" presName="iconBgRect" presStyleLbl="bgShp" presStyleIdx="1" presStyleCnt="5"/>
      <dgm:spPr>
        <a:prstGeom prst="round2DiagRect">
          <a:avLst>
            <a:gd name="adj1" fmla="val 29727"/>
            <a:gd name="adj2" fmla="val 0"/>
          </a:avLst>
        </a:prstGeom>
      </dgm:spPr>
    </dgm:pt>
    <dgm:pt modelId="{E634B899-6F94-4E2B-AACD-D7A2334E0B60}" type="pres">
      <dgm:prSet presAssocID="{3385E6D6-C62E-4D99-85C5-F3902F602AA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pen Book"/>
        </a:ext>
      </dgm:extLst>
    </dgm:pt>
    <dgm:pt modelId="{02B5799F-9127-4575-82A0-12CCF6063A06}" type="pres">
      <dgm:prSet presAssocID="{3385E6D6-C62E-4D99-85C5-F3902F602AA3}" presName="spaceRect" presStyleCnt="0"/>
      <dgm:spPr/>
    </dgm:pt>
    <dgm:pt modelId="{4BC768B5-C410-4D2C-B967-513480928DDF}" type="pres">
      <dgm:prSet presAssocID="{3385E6D6-C62E-4D99-85C5-F3902F602AA3}" presName="textRect" presStyleLbl="revTx" presStyleIdx="1" presStyleCnt="5">
        <dgm:presLayoutVars>
          <dgm:chMax val="1"/>
          <dgm:chPref val="1"/>
        </dgm:presLayoutVars>
      </dgm:prSet>
      <dgm:spPr/>
    </dgm:pt>
    <dgm:pt modelId="{F06BB109-2B68-4D07-8E26-0968C2982F7D}" type="pres">
      <dgm:prSet presAssocID="{49AEB3BF-FFE1-44D8-B296-8469F4E39C81}" presName="sibTrans" presStyleCnt="0"/>
      <dgm:spPr/>
    </dgm:pt>
    <dgm:pt modelId="{534F4916-9B16-45FC-9CDE-E81FC85CF7C1}" type="pres">
      <dgm:prSet presAssocID="{55FCEC09-7468-49C7-9316-A0A3A329CFD9}" presName="compNode" presStyleCnt="0"/>
      <dgm:spPr/>
    </dgm:pt>
    <dgm:pt modelId="{41605D2D-690A-4305-9108-468F7EFF5637}" type="pres">
      <dgm:prSet presAssocID="{55FCEC09-7468-49C7-9316-A0A3A329CFD9}" presName="iconBgRect" presStyleLbl="bgShp" presStyleIdx="2" presStyleCnt="5"/>
      <dgm:spPr>
        <a:prstGeom prst="round2DiagRect">
          <a:avLst>
            <a:gd name="adj1" fmla="val 29727"/>
            <a:gd name="adj2" fmla="val 0"/>
          </a:avLst>
        </a:prstGeom>
      </dgm:spPr>
    </dgm:pt>
    <dgm:pt modelId="{C3B16A21-E8AF-460B-B0E3-B2B5CBA40FD4}" type="pres">
      <dgm:prSet presAssocID="{55FCEC09-7468-49C7-9316-A0A3A329CFD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EB096A22-B7A9-4203-BC71-F0499B61C1E3}" type="pres">
      <dgm:prSet presAssocID="{55FCEC09-7468-49C7-9316-A0A3A329CFD9}" presName="spaceRect" presStyleCnt="0"/>
      <dgm:spPr/>
    </dgm:pt>
    <dgm:pt modelId="{FAE771A7-EA90-44D1-8A7E-DFCFCAC4FFCB}" type="pres">
      <dgm:prSet presAssocID="{55FCEC09-7468-49C7-9316-A0A3A329CFD9}" presName="textRect" presStyleLbl="revTx" presStyleIdx="2" presStyleCnt="5">
        <dgm:presLayoutVars>
          <dgm:chMax val="1"/>
          <dgm:chPref val="1"/>
        </dgm:presLayoutVars>
      </dgm:prSet>
      <dgm:spPr/>
    </dgm:pt>
    <dgm:pt modelId="{8575E4A8-8EEE-4388-90F1-1B46A6612ED2}" type="pres">
      <dgm:prSet presAssocID="{49427F1B-F8D7-42C6-9874-96AD228EDA92}" presName="sibTrans" presStyleCnt="0"/>
      <dgm:spPr/>
    </dgm:pt>
    <dgm:pt modelId="{D13016CB-8813-466F-9BBA-5FBCAB87D678}" type="pres">
      <dgm:prSet presAssocID="{F4B0E66A-0072-4301-91DE-8FE96194BE07}" presName="compNode" presStyleCnt="0"/>
      <dgm:spPr/>
    </dgm:pt>
    <dgm:pt modelId="{4C8E41E8-784B-4E66-B094-0F145B5273B0}" type="pres">
      <dgm:prSet presAssocID="{F4B0E66A-0072-4301-91DE-8FE96194BE07}" presName="iconBgRect" presStyleLbl="bgShp" presStyleIdx="3" presStyleCnt="5"/>
      <dgm:spPr>
        <a:prstGeom prst="round2DiagRect">
          <a:avLst>
            <a:gd name="adj1" fmla="val 29727"/>
            <a:gd name="adj2" fmla="val 0"/>
          </a:avLst>
        </a:prstGeom>
      </dgm:spPr>
    </dgm:pt>
    <dgm:pt modelId="{47BE3875-8F67-4AC6-8294-478E14DF7323}" type="pres">
      <dgm:prSet presAssocID="{F4B0E66A-0072-4301-91DE-8FE96194BE0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gnifying glass"/>
        </a:ext>
      </dgm:extLst>
    </dgm:pt>
    <dgm:pt modelId="{BBA8106C-6FD8-46DC-BB8E-355262405F8D}" type="pres">
      <dgm:prSet presAssocID="{F4B0E66A-0072-4301-91DE-8FE96194BE07}" presName="spaceRect" presStyleCnt="0"/>
      <dgm:spPr/>
    </dgm:pt>
    <dgm:pt modelId="{6BD504C2-F323-4789-B2A9-CCB222788769}" type="pres">
      <dgm:prSet presAssocID="{F4B0E66A-0072-4301-91DE-8FE96194BE07}" presName="textRect" presStyleLbl="revTx" presStyleIdx="3" presStyleCnt="5">
        <dgm:presLayoutVars>
          <dgm:chMax val="1"/>
          <dgm:chPref val="1"/>
        </dgm:presLayoutVars>
      </dgm:prSet>
      <dgm:spPr/>
    </dgm:pt>
    <dgm:pt modelId="{784E32E2-6E96-420C-B46F-AFF56FF5AD99}" type="pres">
      <dgm:prSet presAssocID="{CA6327B3-CC80-4A43-B7F5-3DB82226CC8E}" presName="sibTrans" presStyleCnt="0"/>
      <dgm:spPr/>
    </dgm:pt>
    <dgm:pt modelId="{D4BAE6CC-7F98-462C-AD49-AD014E830977}" type="pres">
      <dgm:prSet presAssocID="{58818430-6301-4CB7-8CD7-3463C147DF39}" presName="compNode" presStyleCnt="0"/>
      <dgm:spPr/>
    </dgm:pt>
    <dgm:pt modelId="{C4C0E4D0-B3DE-4643-AE74-AA167E01C3CC}" type="pres">
      <dgm:prSet presAssocID="{58818430-6301-4CB7-8CD7-3463C147DF39}" presName="iconBgRect" presStyleLbl="bgShp" presStyleIdx="4" presStyleCnt="5"/>
      <dgm:spPr>
        <a:prstGeom prst="round2DiagRect">
          <a:avLst>
            <a:gd name="adj1" fmla="val 29727"/>
            <a:gd name="adj2" fmla="val 0"/>
          </a:avLst>
        </a:prstGeom>
      </dgm:spPr>
    </dgm:pt>
    <dgm:pt modelId="{CB91EA9E-B315-46ED-B72D-E63FDD31B29F}" type="pres">
      <dgm:prSet presAssocID="{58818430-6301-4CB7-8CD7-3463C147DF3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ion"/>
        </a:ext>
      </dgm:extLst>
    </dgm:pt>
    <dgm:pt modelId="{73732DAC-9CB2-41E4-B8BA-A4B4ABB2CF52}" type="pres">
      <dgm:prSet presAssocID="{58818430-6301-4CB7-8CD7-3463C147DF39}" presName="spaceRect" presStyleCnt="0"/>
      <dgm:spPr/>
    </dgm:pt>
    <dgm:pt modelId="{9312DB7D-9F61-4B6A-9273-042DF0BF693E}" type="pres">
      <dgm:prSet presAssocID="{58818430-6301-4CB7-8CD7-3463C147DF39}" presName="textRect" presStyleLbl="revTx" presStyleIdx="4" presStyleCnt="5">
        <dgm:presLayoutVars>
          <dgm:chMax val="1"/>
          <dgm:chPref val="1"/>
        </dgm:presLayoutVars>
      </dgm:prSet>
      <dgm:spPr/>
    </dgm:pt>
  </dgm:ptLst>
  <dgm:cxnLst>
    <dgm:cxn modelId="{59E7F409-50CD-A74C-A2B0-8457392076C1}" type="presOf" srcId="{58818430-6301-4CB7-8CD7-3463C147DF39}" destId="{9312DB7D-9F61-4B6A-9273-042DF0BF693E}" srcOrd="0" destOrd="0" presId="urn:microsoft.com/office/officeart/2018/5/layout/IconLeafLabelList"/>
    <dgm:cxn modelId="{176C6126-F4C0-374C-8735-22B82F6F009E}" type="presOf" srcId="{9B55F440-9A6A-4398-9465-B5FCB81CB9C1}" destId="{38C36907-CCB7-4D7A-AFFE-ED7BADF89853}" srcOrd="0" destOrd="0" presId="urn:microsoft.com/office/officeart/2018/5/layout/IconLeafLabelList"/>
    <dgm:cxn modelId="{21C6962D-5665-47DD-85A1-9B7CC26DB83B}" srcId="{E5F215DC-289F-47A5-BB57-78EE89CC1D3A}" destId="{F4B0E66A-0072-4301-91DE-8FE96194BE07}" srcOrd="3" destOrd="0" parTransId="{0AB50BAA-2977-4259-B687-FA48A9A50E6C}" sibTransId="{CA6327B3-CC80-4A43-B7F5-3DB82226CC8E}"/>
    <dgm:cxn modelId="{3BB5AB38-18E5-494E-B946-AB22B8E74649}" type="presOf" srcId="{55FCEC09-7468-49C7-9316-A0A3A329CFD9}" destId="{FAE771A7-EA90-44D1-8A7E-DFCFCAC4FFCB}" srcOrd="0" destOrd="0" presId="urn:microsoft.com/office/officeart/2018/5/layout/IconLeafLabelList"/>
    <dgm:cxn modelId="{89E69748-7029-CD46-9963-7E774A2C801F}" type="presOf" srcId="{3385E6D6-C62E-4D99-85C5-F3902F602AA3}" destId="{4BC768B5-C410-4D2C-B967-513480928DDF}" srcOrd="0" destOrd="0" presId="urn:microsoft.com/office/officeart/2018/5/layout/IconLeafLabelList"/>
    <dgm:cxn modelId="{4F25B54A-45DA-6F4B-AFA3-DCEA222B92EC}" type="presOf" srcId="{F4B0E66A-0072-4301-91DE-8FE96194BE07}" destId="{6BD504C2-F323-4789-B2A9-CCB222788769}" srcOrd="0" destOrd="0" presId="urn:microsoft.com/office/officeart/2018/5/layout/IconLeafLabelList"/>
    <dgm:cxn modelId="{8BEB2D54-722B-EB48-8E86-2BB2E2A765EE}" type="presOf" srcId="{E5F215DC-289F-47A5-BB57-78EE89CC1D3A}" destId="{CCD9ACFD-A7CE-47DC-977F-C7D17D250FD3}" srcOrd="0" destOrd="0" presId="urn:microsoft.com/office/officeart/2018/5/layout/IconLeafLabelList"/>
    <dgm:cxn modelId="{1B506267-2855-4C05-97AF-B2EC604DF083}" srcId="{E5F215DC-289F-47A5-BB57-78EE89CC1D3A}" destId="{58818430-6301-4CB7-8CD7-3463C147DF39}" srcOrd="4" destOrd="0" parTransId="{CD574DBF-577F-46B4-BD69-8A8BA632FB7C}" sibTransId="{E3347BDA-3758-4380-9708-949271F2F4A9}"/>
    <dgm:cxn modelId="{886224C1-FA41-4564-9C53-49F2E8C06057}" srcId="{E5F215DC-289F-47A5-BB57-78EE89CC1D3A}" destId="{3385E6D6-C62E-4D99-85C5-F3902F602AA3}" srcOrd="1" destOrd="0" parTransId="{EAE1012A-9CCC-4C6D-B22B-D209C7EA4046}" sibTransId="{49AEB3BF-FFE1-44D8-B296-8469F4E39C81}"/>
    <dgm:cxn modelId="{4E66FCDB-807C-4886-A727-C8D3B8D08605}" srcId="{E5F215DC-289F-47A5-BB57-78EE89CC1D3A}" destId="{9B55F440-9A6A-4398-9465-B5FCB81CB9C1}" srcOrd="0" destOrd="0" parTransId="{613F5A16-76E8-414D-BD58-F64C154CE7BD}" sibTransId="{54532A7C-23D1-4945-ABCA-3ECCC82E7379}"/>
    <dgm:cxn modelId="{D3FF2FFF-A8D4-4E61-A76D-D6349E6F34C8}" srcId="{E5F215DC-289F-47A5-BB57-78EE89CC1D3A}" destId="{55FCEC09-7468-49C7-9316-A0A3A329CFD9}" srcOrd="2" destOrd="0" parTransId="{255E8A69-F27C-4839-9E23-A745688B3D4C}" sibTransId="{49427F1B-F8D7-42C6-9874-96AD228EDA92}"/>
    <dgm:cxn modelId="{3549A7BD-ED2A-7542-9C9C-B01B413AB3B8}" type="presParOf" srcId="{CCD9ACFD-A7CE-47DC-977F-C7D17D250FD3}" destId="{71A6D5BC-5FA7-4DD7-8DE1-CAF749947320}" srcOrd="0" destOrd="0" presId="urn:microsoft.com/office/officeart/2018/5/layout/IconLeafLabelList"/>
    <dgm:cxn modelId="{C8F940B7-9207-CB43-8F90-0D29753B71AE}" type="presParOf" srcId="{71A6D5BC-5FA7-4DD7-8DE1-CAF749947320}" destId="{DB0383EE-FAF0-49A2-BA0F-C3C50E46D434}" srcOrd="0" destOrd="0" presId="urn:microsoft.com/office/officeart/2018/5/layout/IconLeafLabelList"/>
    <dgm:cxn modelId="{6CF47BBB-57AB-D749-A219-96E387C156AE}" type="presParOf" srcId="{71A6D5BC-5FA7-4DD7-8DE1-CAF749947320}" destId="{9CD56BC8-28DE-4974-8EAF-681DB8CB4B75}" srcOrd="1" destOrd="0" presId="urn:microsoft.com/office/officeart/2018/5/layout/IconLeafLabelList"/>
    <dgm:cxn modelId="{ADBAE161-F5E5-5F46-87FD-5435527A047C}" type="presParOf" srcId="{71A6D5BC-5FA7-4DD7-8DE1-CAF749947320}" destId="{86A985C9-5ECA-406A-A92D-C9B3E429FCD7}" srcOrd="2" destOrd="0" presId="urn:microsoft.com/office/officeart/2018/5/layout/IconLeafLabelList"/>
    <dgm:cxn modelId="{25034BFC-928D-2B40-821B-9F601A83155E}" type="presParOf" srcId="{71A6D5BC-5FA7-4DD7-8DE1-CAF749947320}" destId="{38C36907-CCB7-4D7A-AFFE-ED7BADF89853}" srcOrd="3" destOrd="0" presId="urn:microsoft.com/office/officeart/2018/5/layout/IconLeafLabelList"/>
    <dgm:cxn modelId="{B7DE5D57-7AA2-6A49-9B1C-834F8820D2DB}" type="presParOf" srcId="{CCD9ACFD-A7CE-47DC-977F-C7D17D250FD3}" destId="{12ACFFFE-A8D7-41F2-B8D3-B2C32D888C07}" srcOrd="1" destOrd="0" presId="urn:microsoft.com/office/officeart/2018/5/layout/IconLeafLabelList"/>
    <dgm:cxn modelId="{0F0DC61E-F769-9044-9F4D-643C4BDDBAED}" type="presParOf" srcId="{CCD9ACFD-A7CE-47DC-977F-C7D17D250FD3}" destId="{B7D20D84-1173-477D-BCD3-2737A31504B9}" srcOrd="2" destOrd="0" presId="urn:microsoft.com/office/officeart/2018/5/layout/IconLeafLabelList"/>
    <dgm:cxn modelId="{416500B6-2677-5A41-A309-23F76FA80868}" type="presParOf" srcId="{B7D20D84-1173-477D-BCD3-2737A31504B9}" destId="{672D16CC-9071-4395-B2F4-96CEC2E18248}" srcOrd="0" destOrd="0" presId="urn:microsoft.com/office/officeart/2018/5/layout/IconLeafLabelList"/>
    <dgm:cxn modelId="{691CBDE8-33A9-5B47-9CF3-EC7DDD840BA0}" type="presParOf" srcId="{B7D20D84-1173-477D-BCD3-2737A31504B9}" destId="{E634B899-6F94-4E2B-AACD-D7A2334E0B60}" srcOrd="1" destOrd="0" presId="urn:microsoft.com/office/officeart/2018/5/layout/IconLeafLabelList"/>
    <dgm:cxn modelId="{811B8F3A-5084-9B4B-B2CE-8B05418682D5}" type="presParOf" srcId="{B7D20D84-1173-477D-BCD3-2737A31504B9}" destId="{02B5799F-9127-4575-82A0-12CCF6063A06}" srcOrd="2" destOrd="0" presId="urn:microsoft.com/office/officeart/2018/5/layout/IconLeafLabelList"/>
    <dgm:cxn modelId="{25FD4BD8-D065-1A48-B48A-D6AF8DB449BF}" type="presParOf" srcId="{B7D20D84-1173-477D-BCD3-2737A31504B9}" destId="{4BC768B5-C410-4D2C-B967-513480928DDF}" srcOrd="3" destOrd="0" presId="urn:microsoft.com/office/officeart/2018/5/layout/IconLeafLabelList"/>
    <dgm:cxn modelId="{A22162D4-B3E9-8645-BC9B-63D90F987E45}" type="presParOf" srcId="{CCD9ACFD-A7CE-47DC-977F-C7D17D250FD3}" destId="{F06BB109-2B68-4D07-8E26-0968C2982F7D}" srcOrd="3" destOrd="0" presId="urn:microsoft.com/office/officeart/2018/5/layout/IconLeafLabelList"/>
    <dgm:cxn modelId="{34B618B5-440D-5940-9C4D-C00FE71A3D2A}" type="presParOf" srcId="{CCD9ACFD-A7CE-47DC-977F-C7D17D250FD3}" destId="{534F4916-9B16-45FC-9CDE-E81FC85CF7C1}" srcOrd="4" destOrd="0" presId="urn:microsoft.com/office/officeart/2018/5/layout/IconLeafLabelList"/>
    <dgm:cxn modelId="{A1BF6B0D-A0A2-CB43-8F61-04974A402BF7}" type="presParOf" srcId="{534F4916-9B16-45FC-9CDE-E81FC85CF7C1}" destId="{41605D2D-690A-4305-9108-468F7EFF5637}" srcOrd="0" destOrd="0" presId="urn:microsoft.com/office/officeart/2018/5/layout/IconLeafLabelList"/>
    <dgm:cxn modelId="{7AD1E7B3-A7BF-EB41-A11E-604658026F20}" type="presParOf" srcId="{534F4916-9B16-45FC-9CDE-E81FC85CF7C1}" destId="{C3B16A21-E8AF-460B-B0E3-B2B5CBA40FD4}" srcOrd="1" destOrd="0" presId="urn:microsoft.com/office/officeart/2018/5/layout/IconLeafLabelList"/>
    <dgm:cxn modelId="{172C2D77-54CF-B540-9295-9C47BB8F94A7}" type="presParOf" srcId="{534F4916-9B16-45FC-9CDE-E81FC85CF7C1}" destId="{EB096A22-B7A9-4203-BC71-F0499B61C1E3}" srcOrd="2" destOrd="0" presId="urn:microsoft.com/office/officeart/2018/5/layout/IconLeafLabelList"/>
    <dgm:cxn modelId="{D85940F3-D81C-1544-8FE2-4EF12D89F6A9}" type="presParOf" srcId="{534F4916-9B16-45FC-9CDE-E81FC85CF7C1}" destId="{FAE771A7-EA90-44D1-8A7E-DFCFCAC4FFCB}" srcOrd="3" destOrd="0" presId="urn:microsoft.com/office/officeart/2018/5/layout/IconLeafLabelList"/>
    <dgm:cxn modelId="{7167142C-8727-A74B-82B8-70018AA0B5E6}" type="presParOf" srcId="{CCD9ACFD-A7CE-47DC-977F-C7D17D250FD3}" destId="{8575E4A8-8EEE-4388-90F1-1B46A6612ED2}" srcOrd="5" destOrd="0" presId="urn:microsoft.com/office/officeart/2018/5/layout/IconLeafLabelList"/>
    <dgm:cxn modelId="{D7286F2A-DCF9-3048-9296-1A5C88D70F83}" type="presParOf" srcId="{CCD9ACFD-A7CE-47DC-977F-C7D17D250FD3}" destId="{D13016CB-8813-466F-9BBA-5FBCAB87D678}" srcOrd="6" destOrd="0" presId="urn:microsoft.com/office/officeart/2018/5/layout/IconLeafLabelList"/>
    <dgm:cxn modelId="{409C048A-03D0-B140-A4BD-628EEFBC2C48}" type="presParOf" srcId="{D13016CB-8813-466F-9BBA-5FBCAB87D678}" destId="{4C8E41E8-784B-4E66-B094-0F145B5273B0}" srcOrd="0" destOrd="0" presId="urn:microsoft.com/office/officeart/2018/5/layout/IconLeafLabelList"/>
    <dgm:cxn modelId="{6E5036E4-3B7E-6C4E-BC81-39006546CE3C}" type="presParOf" srcId="{D13016CB-8813-466F-9BBA-5FBCAB87D678}" destId="{47BE3875-8F67-4AC6-8294-478E14DF7323}" srcOrd="1" destOrd="0" presId="urn:microsoft.com/office/officeart/2018/5/layout/IconLeafLabelList"/>
    <dgm:cxn modelId="{B6EC6B40-26D3-3B47-8C1E-7CE31202C28D}" type="presParOf" srcId="{D13016CB-8813-466F-9BBA-5FBCAB87D678}" destId="{BBA8106C-6FD8-46DC-BB8E-355262405F8D}" srcOrd="2" destOrd="0" presId="urn:microsoft.com/office/officeart/2018/5/layout/IconLeafLabelList"/>
    <dgm:cxn modelId="{5456FC14-4EFE-8E4F-B146-6D9163C97414}" type="presParOf" srcId="{D13016CB-8813-466F-9BBA-5FBCAB87D678}" destId="{6BD504C2-F323-4789-B2A9-CCB222788769}" srcOrd="3" destOrd="0" presId="urn:microsoft.com/office/officeart/2018/5/layout/IconLeafLabelList"/>
    <dgm:cxn modelId="{C295D1B0-41D5-764F-9770-8A010C116BE1}" type="presParOf" srcId="{CCD9ACFD-A7CE-47DC-977F-C7D17D250FD3}" destId="{784E32E2-6E96-420C-B46F-AFF56FF5AD99}" srcOrd="7" destOrd="0" presId="urn:microsoft.com/office/officeart/2018/5/layout/IconLeafLabelList"/>
    <dgm:cxn modelId="{ADEB6AE5-4C64-1F4C-A225-2B28C1DD530F}" type="presParOf" srcId="{CCD9ACFD-A7CE-47DC-977F-C7D17D250FD3}" destId="{D4BAE6CC-7F98-462C-AD49-AD014E830977}" srcOrd="8" destOrd="0" presId="urn:microsoft.com/office/officeart/2018/5/layout/IconLeafLabelList"/>
    <dgm:cxn modelId="{52092FD5-A9E7-DC48-8F0A-606C35CA8292}" type="presParOf" srcId="{D4BAE6CC-7F98-462C-AD49-AD014E830977}" destId="{C4C0E4D0-B3DE-4643-AE74-AA167E01C3CC}" srcOrd="0" destOrd="0" presId="urn:microsoft.com/office/officeart/2018/5/layout/IconLeafLabelList"/>
    <dgm:cxn modelId="{BD2D04EF-F1E2-6249-B250-9877F1C7F171}" type="presParOf" srcId="{D4BAE6CC-7F98-462C-AD49-AD014E830977}" destId="{CB91EA9E-B315-46ED-B72D-E63FDD31B29F}" srcOrd="1" destOrd="0" presId="urn:microsoft.com/office/officeart/2018/5/layout/IconLeafLabelList"/>
    <dgm:cxn modelId="{1C05E4EB-CD16-784C-87A3-6C48DD4CBEB5}" type="presParOf" srcId="{D4BAE6CC-7F98-462C-AD49-AD014E830977}" destId="{73732DAC-9CB2-41E4-B8BA-A4B4ABB2CF52}" srcOrd="2" destOrd="0" presId="urn:microsoft.com/office/officeart/2018/5/layout/IconLeafLabelList"/>
    <dgm:cxn modelId="{B5763D36-D900-294C-90B7-E31A2D1E3A2E}" type="presParOf" srcId="{D4BAE6CC-7F98-462C-AD49-AD014E830977}" destId="{9312DB7D-9F61-4B6A-9273-042DF0BF693E}"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B929C7-2A4E-4BE9-B6A8-9C27E12F357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EB955EAC-0ABF-4D13-9242-1A5A8960CE0C}">
      <dgm:prSet/>
      <dgm:spPr/>
      <dgm:t>
        <a:bodyPr/>
        <a:lstStyle/>
        <a:p>
          <a:r>
            <a:rPr lang="en-US" dirty="0"/>
            <a:t>Check-in</a:t>
          </a:r>
        </a:p>
      </dgm:t>
    </dgm:pt>
    <dgm:pt modelId="{08F8C3FE-2561-4B85-8CF0-A0DEF992D71A}" type="parTrans" cxnId="{3A121FAD-B270-4B43-95A1-114F50626F4C}">
      <dgm:prSet/>
      <dgm:spPr/>
      <dgm:t>
        <a:bodyPr/>
        <a:lstStyle/>
        <a:p>
          <a:endParaRPr lang="en-US"/>
        </a:p>
      </dgm:t>
    </dgm:pt>
    <dgm:pt modelId="{81FB702B-FC7A-4957-9616-C0F48206052C}" type="sibTrans" cxnId="{3A121FAD-B270-4B43-95A1-114F50626F4C}">
      <dgm:prSet/>
      <dgm:spPr/>
      <dgm:t>
        <a:bodyPr/>
        <a:lstStyle/>
        <a:p>
          <a:endParaRPr lang="en-US"/>
        </a:p>
      </dgm:t>
    </dgm:pt>
    <dgm:pt modelId="{F315F9E2-B074-42CE-8D06-E68125D501F1}">
      <dgm:prSet/>
      <dgm:spPr/>
      <dgm:t>
        <a:bodyPr/>
        <a:lstStyle/>
        <a:p>
          <a:r>
            <a:rPr lang="en-US"/>
            <a:t>What’s up online</a:t>
          </a:r>
        </a:p>
      </dgm:t>
    </dgm:pt>
    <dgm:pt modelId="{5205622E-724C-4EA6-B443-9D29FDC6E3C1}" type="parTrans" cxnId="{8A75D361-6BBD-4DB2-9F19-32FD564AC585}">
      <dgm:prSet/>
      <dgm:spPr/>
      <dgm:t>
        <a:bodyPr/>
        <a:lstStyle/>
        <a:p>
          <a:endParaRPr lang="en-US"/>
        </a:p>
      </dgm:t>
    </dgm:pt>
    <dgm:pt modelId="{58A9E409-3498-448B-91E3-FB0ADFBB329C}" type="sibTrans" cxnId="{8A75D361-6BBD-4DB2-9F19-32FD564AC585}">
      <dgm:prSet/>
      <dgm:spPr/>
      <dgm:t>
        <a:bodyPr/>
        <a:lstStyle/>
        <a:p>
          <a:endParaRPr lang="en-US"/>
        </a:p>
      </dgm:t>
    </dgm:pt>
    <dgm:pt modelId="{A879983A-526E-40AE-9933-0F3780F4A428}">
      <dgm:prSet/>
      <dgm:spPr/>
      <dgm:t>
        <a:bodyPr/>
        <a:lstStyle/>
        <a:p>
          <a:r>
            <a:rPr lang="en-US"/>
            <a:t>Student presentation</a:t>
          </a:r>
        </a:p>
      </dgm:t>
    </dgm:pt>
    <dgm:pt modelId="{DF5DD694-2093-4F5E-926C-6E56B779380E}" type="parTrans" cxnId="{B7EAAC2F-D0DC-4744-B573-128EB08DE666}">
      <dgm:prSet/>
      <dgm:spPr/>
      <dgm:t>
        <a:bodyPr/>
        <a:lstStyle/>
        <a:p>
          <a:endParaRPr lang="en-US"/>
        </a:p>
      </dgm:t>
    </dgm:pt>
    <dgm:pt modelId="{85EF3AE5-C46B-4BA8-9B7A-C00B560354C7}" type="sibTrans" cxnId="{B7EAAC2F-D0DC-4744-B573-128EB08DE666}">
      <dgm:prSet/>
      <dgm:spPr/>
      <dgm:t>
        <a:bodyPr/>
        <a:lstStyle/>
        <a:p>
          <a:endParaRPr lang="en-US"/>
        </a:p>
      </dgm:t>
    </dgm:pt>
    <dgm:pt modelId="{8DFFCDB1-016E-445B-A50C-7106C618F3D9}">
      <dgm:prSet/>
      <dgm:spPr/>
      <dgm:t>
        <a:bodyPr/>
        <a:lstStyle/>
        <a:p>
          <a:r>
            <a:rPr lang="en-US"/>
            <a:t>Lecture</a:t>
          </a:r>
        </a:p>
      </dgm:t>
    </dgm:pt>
    <dgm:pt modelId="{1E9B3D7F-D634-4D8F-9195-616F78EFE8AB}" type="parTrans" cxnId="{956976E7-6803-4051-A054-92E4767A2D7F}">
      <dgm:prSet/>
      <dgm:spPr/>
      <dgm:t>
        <a:bodyPr/>
        <a:lstStyle/>
        <a:p>
          <a:endParaRPr lang="en-US"/>
        </a:p>
      </dgm:t>
    </dgm:pt>
    <dgm:pt modelId="{038F8EF1-E16F-4081-9BDD-E6B33EA73EB0}" type="sibTrans" cxnId="{956976E7-6803-4051-A054-92E4767A2D7F}">
      <dgm:prSet/>
      <dgm:spPr/>
      <dgm:t>
        <a:bodyPr/>
        <a:lstStyle/>
        <a:p>
          <a:endParaRPr lang="en-US"/>
        </a:p>
      </dgm:t>
    </dgm:pt>
    <dgm:pt modelId="{022072F1-4926-4CEB-9C67-A12D4BD1E799}">
      <dgm:prSet/>
      <dgm:spPr/>
      <dgm:t>
        <a:bodyPr/>
        <a:lstStyle/>
        <a:p>
          <a:r>
            <a:rPr lang="en-US"/>
            <a:t>Activity</a:t>
          </a:r>
        </a:p>
      </dgm:t>
    </dgm:pt>
    <dgm:pt modelId="{54831DBF-3A10-4F07-8147-D455C94EBEAB}" type="parTrans" cxnId="{C6B48FEA-BAC2-4724-9CEF-74DF242EDFFA}">
      <dgm:prSet/>
      <dgm:spPr/>
      <dgm:t>
        <a:bodyPr/>
        <a:lstStyle/>
        <a:p>
          <a:endParaRPr lang="en-US"/>
        </a:p>
      </dgm:t>
    </dgm:pt>
    <dgm:pt modelId="{A959C28D-9B04-4C95-8EE2-5384EE4DD121}" type="sibTrans" cxnId="{C6B48FEA-BAC2-4724-9CEF-74DF242EDFFA}">
      <dgm:prSet/>
      <dgm:spPr/>
      <dgm:t>
        <a:bodyPr/>
        <a:lstStyle/>
        <a:p>
          <a:endParaRPr lang="en-US"/>
        </a:p>
      </dgm:t>
    </dgm:pt>
    <dgm:pt modelId="{4C5F082C-1D0D-4258-A05D-3888F179F71D}">
      <dgm:prSet/>
      <dgm:spPr/>
      <dgm:t>
        <a:bodyPr/>
        <a:lstStyle/>
        <a:p>
          <a:r>
            <a:rPr lang="en-US"/>
            <a:t>Recap</a:t>
          </a:r>
        </a:p>
      </dgm:t>
    </dgm:pt>
    <dgm:pt modelId="{CB2677DB-5486-474B-9AC1-E18BAFC70CED}" type="parTrans" cxnId="{3AFB403F-C2AC-4A20-B372-2F9CD2DAE97D}">
      <dgm:prSet/>
      <dgm:spPr/>
      <dgm:t>
        <a:bodyPr/>
        <a:lstStyle/>
        <a:p>
          <a:endParaRPr lang="en-US"/>
        </a:p>
      </dgm:t>
    </dgm:pt>
    <dgm:pt modelId="{2D1BFD91-9322-465E-BE73-FF3BC46E0CD8}" type="sibTrans" cxnId="{3AFB403F-C2AC-4A20-B372-2F9CD2DAE97D}">
      <dgm:prSet/>
      <dgm:spPr/>
      <dgm:t>
        <a:bodyPr/>
        <a:lstStyle/>
        <a:p>
          <a:endParaRPr lang="en-US"/>
        </a:p>
      </dgm:t>
    </dgm:pt>
    <dgm:pt modelId="{545041C0-656D-4E40-8400-D3E33408CCEE}" type="pres">
      <dgm:prSet presAssocID="{7DB929C7-2A4E-4BE9-B6A8-9C27E12F3578}" presName="diagram" presStyleCnt="0">
        <dgm:presLayoutVars>
          <dgm:dir/>
          <dgm:resizeHandles val="exact"/>
        </dgm:presLayoutVars>
      </dgm:prSet>
      <dgm:spPr/>
    </dgm:pt>
    <dgm:pt modelId="{653780CF-9735-8F49-88A4-F852375EE86B}" type="pres">
      <dgm:prSet presAssocID="{EB955EAC-0ABF-4D13-9242-1A5A8960CE0C}" presName="node" presStyleLbl="node1" presStyleIdx="0" presStyleCnt="6">
        <dgm:presLayoutVars>
          <dgm:bulletEnabled val="1"/>
        </dgm:presLayoutVars>
      </dgm:prSet>
      <dgm:spPr/>
    </dgm:pt>
    <dgm:pt modelId="{54DA582D-28F7-A24F-9ACD-CE86049B6ED7}" type="pres">
      <dgm:prSet presAssocID="{81FB702B-FC7A-4957-9616-C0F48206052C}" presName="sibTrans" presStyleCnt="0"/>
      <dgm:spPr/>
    </dgm:pt>
    <dgm:pt modelId="{4A07F5CC-066F-F74D-BF16-223FB389B3AB}" type="pres">
      <dgm:prSet presAssocID="{F315F9E2-B074-42CE-8D06-E68125D501F1}" presName="node" presStyleLbl="node1" presStyleIdx="1" presStyleCnt="6">
        <dgm:presLayoutVars>
          <dgm:bulletEnabled val="1"/>
        </dgm:presLayoutVars>
      </dgm:prSet>
      <dgm:spPr/>
    </dgm:pt>
    <dgm:pt modelId="{09B3540C-C12A-FC4F-B561-2E360586E21A}" type="pres">
      <dgm:prSet presAssocID="{58A9E409-3498-448B-91E3-FB0ADFBB329C}" presName="sibTrans" presStyleCnt="0"/>
      <dgm:spPr/>
    </dgm:pt>
    <dgm:pt modelId="{83511F6F-B31D-6342-A828-2919FCED058D}" type="pres">
      <dgm:prSet presAssocID="{A879983A-526E-40AE-9933-0F3780F4A428}" presName="node" presStyleLbl="node1" presStyleIdx="2" presStyleCnt="6">
        <dgm:presLayoutVars>
          <dgm:bulletEnabled val="1"/>
        </dgm:presLayoutVars>
      </dgm:prSet>
      <dgm:spPr/>
    </dgm:pt>
    <dgm:pt modelId="{7DB62325-2FA6-164E-8936-B3D0556DCF11}" type="pres">
      <dgm:prSet presAssocID="{85EF3AE5-C46B-4BA8-9B7A-C00B560354C7}" presName="sibTrans" presStyleCnt="0"/>
      <dgm:spPr/>
    </dgm:pt>
    <dgm:pt modelId="{A24C8748-59C1-D74F-B918-011AD61FE245}" type="pres">
      <dgm:prSet presAssocID="{8DFFCDB1-016E-445B-A50C-7106C618F3D9}" presName="node" presStyleLbl="node1" presStyleIdx="3" presStyleCnt="6">
        <dgm:presLayoutVars>
          <dgm:bulletEnabled val="1"/>
        </dgm:presLayoutVars>
      </dgm:prSet>
      <dgm:spPr/>
    </dgm:pt>
    <dgm:pt modelId="{6CAE8F10-4734-AA42-A19A-BD8EA921DA89}" type="pres">
      <dgm:prSet presAssocID="{038F8EF1-E16F-4081-9BDD-E6B33EA73EB0}" presName="sibTrans" presStyleCnt="0"/>
      <dgm:spPr/>
    </dgm:pt>
    <dgm:pt modelId="{8EC1CE2A-1F26-F543-ADF1-9B8DF19CDCC7}" type="pres">
      <dgm:prSet presAssocID="{022072F1-4926-4CEB-9C67-A12D4BD1E799}" presName="node" presStyleLbl="node1" presStyleIdx="4" presStyleCnt="6">
        <dgm:presLayoutVars>
          <dgm:bulletEnabled val="1"/>
        </dgm:presLayoutVars>
      </dgm:prSet>
      <dgm:spPr/>
    </dgm:pt>
    <dgm:pt modelId="{9C735CFC-617F-B641-B0E9-CD9E3C55ECFA}" type="pres">
      <dgm:prSet presAssocID="{A959C28D-9B04-4C95-8EE2-5384EE4DD121}" presName="sibTrans" presStyleCnt="0"/>
      <dgm:spPr/>
    </dgm:pt>
    <dgm:pt modelId="{70AC4C0D-5C2A-0044-95CB-76404727B302}" type="pres">
      <dgm:prSet presAssocID="{4C5F082C-1D0D-4258-A05D-3888F179F71D}" presName="node" presStyleLbl="node1" presStyleIdx="5" presStyleCnt="6">
        <dgm:presLayoutVars>
          <dgm:bulletEnabled val="1"/>
        </dgm:presLayoutVars>
      </dgm:prSet>
      <dgm:spPr/>
    </dgm:pt>
  </dgm:ptLst>
  <dgm:cxnLst>
    <dgm:cxn modelId="{B7EAAC2F-D0DC-4744-B573-128EB08DE666}" srcId="{7DB929C7-2A4E-4BE9-B6A8-9C27E12F3578}" destId="{A879983A-526E-40AE-9933-0F3780F4A428}" srcOrd="2" destOrd="0" parTransId="{DF5DD694-2093-4F5E-926C-6E56B779380E}" sibTransId="{85EF3AE5-C46B-4BA8-9B7A-C00B560354C7}"/>
    <dgm:cxn modelId="{3AFB403F-C2AC-4A20-B372-2F9CD2DAE97D}" srcId="{7DB929C7-2A4E-4BE9-B6A8-9C27E12F3578}" destId="{4C5F082C-1D0D-4258-A05D-3888F179F71D}" srcOrd="5" destOrd="0" parTransId="{CB2677DB-5486-474B-9AC1-E18BAFC70CED}" sibTransId="{2D1BFD91-9322-465E-BE73-FF3BC46E0CD8}"/>
    <dgm:cxn modelId="{8A75D361-6BBD-4DB2-9F19-32FD564AC585}" srcId="{7DB929C7-2A4E-4BE9-B6A8-9C27E12F3578}" destId="{F315F9E2-B074-42CE-8D06-E68125D501F1}" srcOrd="1" destOrd="0" parTransId="{5205622E-724C-4EA6-B443-9D29FDC6E3C1}" sibTransId="{58A9E409-3498-448B-91E3-FB0ADFBB329C}"/>
    <dgm:cxn modelId="{21EE7C76-91E0-954F-893C-50F399A6CCBA}" type="presOf" srcId="{A879983A-526E-40AE-9933-0F3780F4A428}" destId="{83511F6F-B31D-6342-A828-2919FCED058D}" srcOrd="0" destOrd="0" presId="urn:microsoft.com/office/officeart/2005/8/layout/default"/>
    <dgm:cxn modelId="{B367E176-7FD1-D049-815D-0B2776FA2086}" type="presOf" srcId="{8DFFCDB1-016E-445B-A50C-7106C618F3D9}" destId="{A24C8748-59C1-D74F-B918-011AD61FE245}" srcOrd="0" destOrd="0" presId="urn:microsoft.com/office/officeart/2005/8/layout/default"/>
    <dgm:cxn modelId="{0B1D68A8-21DA-2B44-B316-87BBE42D3540}" type="presOf" srcId="{EB955EAC-0ABF-4D13-9242-1A5A8960CE0C}" destId="{653780CF-9735-8F49-88A4-F852375EE86B}" srcOrd="0" destOrd="0" presId="urn:microsoft.com/office/officeart/2005/8/layout/default"/>
    <dgm:cxn modelId="{3A121FAD-B270-4B43-95A1-114F50626F4C}" srcId="{7DB929C7-2A4E-4BE9-B6A8-9C27E12F3578}" destId="{EB955EAC-0ABF-4D13-9242-1A5A8960CE0C}" srcOrd="0" destOrd="0" parTransId="{08F8C3FE-2561-4B85-8CF0-A0DEF992D71A}" sibTransId="{81FB702B-FC7A-4957-9616-C0F48206052C}"/>
    <dgm:cxn modelId="{15ADE5C7-69DF-394D-8D00-8BF5E7EFC055}" type="presOf" srcId="{F315F9E2-B074-42CE-8D06-E68125D501F1}" destId="{4A07F5CC-066F-F74D-BF16-223FB389B3AB}" srcOrd="0" destOrd="0" presId="urn:microsoft.com/office/officeart/2005/8/layout/default"/>
    <dgm:cxn modelId="{764E85DD-F997-AA4F-A9DF-289DDCAB5F25}" type="presOf" srcId="{022072F1-4926-4CEB-9C67-A12D4BD1E799}" destId="{8EC1CE2A-1F26-F543-ADF1-9B8DF19CDCC7}" srcOrd="0" destOrd="0" presId="urn:microsoft.com/office/officeart/2005/8/layout/default"/>
    <dgm:cxn modelId="{59298DE1-1031-EA46-B82F-91BE8AE6456B}" type="presOf" srcId="{4C5F082C-1D0D-4258-A05D-3888F179F71D}" destId="{70AC4C0D-5C2A-0044-95CB-76404727B302}" srcOrd="0" destOrd="0" presId="urn:microsoft.com/office/officeart/2005/8/layout/default"/>
    <dgm:cxn modelId="{956976E7-6803-4051-A054-92E4767A2D7F}" srcId="{7DB929C7-2A4E-4BE9-B6A8-9C27E12F3578}" destId="{8DFFCDB1-016E-445B-A50C-7106C618F3D9}" srcOrd="3" destOrd="0" parTransId="{1E9B3D7F-D634-4D8F-9195-616F78EFE8AB}" sibTransId="{038F8EF1-E16F-4081-9BDD-E6B33EA73EB0}"/>
    <dgm:cxn modelId="{C6B48FEA-BAC2-4724-9CEF-74DF242EDFFA}" srcId="{7DB929C7-2A4E-4BE9-B6A8-9C27E12F3578}" destId="{022072F1-4926-4CEB-9C67-A12D4BD1E799}" srcOrd="4" destOrd="0" parTransId="{54831DBF-3A10-4F07-8147-D455C94EBEAB}" sibTransId="{A959C28D-9B04-4C95-8EE2-5384EE4DD121}"/>
    <dgm:cxn modelId="{3B580CF4-F4F8-7844-8961-1FE729244C61}" type="presOf" srcId="{7DB929C7-2A4E-4BE9-B6A8-9C27E12F3578}" destId="{545041C0-656D-4E40-8400-D3E33408CCEE}" srcOrd="0" destOrd="0" presId="urn:microsoft.com/office/officeart/2005/8/layout/default"/>
    <dgm:cxn modelId="{3884FBF0-5097-8D49-B957-38FF9E3860B3}" type="presParOf" srcId="{545041C0-656D-4E40-8400-D3E33408CCEE}" destId="{653780CF-9735-8F49-88A4-F852375EE86B}" srcOrd="0" destOrd="0" presId="urn:microsoft.com/office/officeart/2005/8/layout/default"/>
    <dgm:cxn modelId="{D31EF246-0A2B-9744-B01C-A96C5FF76F7E}" type="presParOf" srcId="{545041C0-656D-4E40-8400-D3E33408CCEE}" destId="{54DA582D-28F7-A24F-9ACD-CE86049B6ED7}" srcOrd="1" destOrd="0" presId="urn:microsoft.com/office/officeart/2005/8/layout/default"/>
    <dgm:cxn modelId="{D79F3D57-427F-484C-A782-E4D231617890}" type="presParOf" srcId="{545041C0-656D-4E40-8400-D3E33408CCEE}" destId="{4A07F5CC-066F-F74D-BF16-223FB389B3AB}" srcOrd="2" destOrd="0" presId="urn:microsoft.com/office/officeart/2005/8/layout/default"/>
    <dgm:cxn modelId="{F1F04513-65D8-D142-96F1-A68BDFA36911}" type="presParOf" srcId="{545041C0-656D-4E40-8400-D3E33408CCEE}" destId="{09B3540C-C12A-FC4F-B561-2E360586E21A}" srcOrd="3" destOrd="0" presId="urn:microsoft.com/office/officeart/2005/8/layout/default"/>
    <dgm:cxn modelId="{E996147F-8489-8742-A62B-9B7A00219FFB}" type="presParOf" srcId="{545041C0-656D-4E40-8400-D3E33408CCEE}" destId="{83511F6F-B31D-6342-A828-2919FCED058D}" srcOrd="4" destOrd="0" presId="urn:microsoft.com/office/officeart/2005/8/layout/default"/>
    <dgm:cxn modelId="{B32108F4-4645-414D-A1EC-605E19B9A92E}" type="presParOf" srcId="{545041C0-656D-4E40-8400-D3E33408CCEE}" destId="{7DB62325-2FA6-164E-8936-B3D0556DCF11}" srcOrd="5" destOrd="0" presId="urn:microsoft.com/office/officeart/2005/8/layout/default"/>
    <dgm:cxn modelId="{7C74CADC-3E02-B84D-91BA-809AA3D19F15}" type="presParOf" srcId="{545041C0-656D-4E40-8400-D3E33408CCEE}" destId="{A24C8748-59C1-D74F-B918-011AD61FE245}" srcOrd="6" destOrd="0" presId="urn:microsoft.com/office/officeart/2005/8/layout/default"/>
    <dgm:cxn modelId="{D0AB6C31-13EA-A348-A987-6C62405B456D}" type="presParOf" srcId="{545041C0-656D-4E40-8400-D3E33408CCEE}" destId="{6CAE8F10-4734-AA42-A19A-BD8EA921DA89}" srcOrd="7" destOrd="0" presId="urn:microsoft.com/office/officeart/2005/8/layout/default"/>
    <dgm:cxn modelId="{DAEF4025-E2D9-C545-9494-5799A9193F94}" type="presParOf" srcId="{545041C0-656D-4E40-8400-D3E33408CCEE}" destId="{8EC1CE2A-1F26-F543-ADF1-9B8DF19CDCC7}" srcOrd="8" destOrd="0" presId="urn:microsoft.com/office/officeart/2005/8/layout/default"/>
    <dgm:cxn modelId="{C6DB635D-6F4F-9C49-8FBA-5C16F5C57696}" type="presParOf" srcId="{545041C0-656D-4E40-8400-D3E33408CCEE}" destId="{9C735CFC-617F-B641-B0E9-CD9E3C55ECFA}" srcOrd="9" destOrd="0" presId="urn:microsoft.com/office/officeart/2005/8/layout/default"/>
    <dgm:cxn modelId="{51C0335B-F228-AF43-8D80-F9AC7778BC0E}" type="presParOf" srcId="{545041C0-656D-4E40-8400-D3E33408CCEE}" destId="{70AC4C0D-5C2A-0044-95CB-76404727B30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8B7232-029B-4556-AB27-11632E57237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000D958-A5F3-4BBC-B7F4-352DAAD86E9C}">
      <dgm:prSet/>
      <dgm:spPr/>
      <dgm:t>
        <a:bodyPr/>
        <a:lstStyle/>
        <a:p>
          <a:r>
            <a:rPr lang="en-US"/>
            <a:t>GO TO MENTI.COM</a:t>
          </a:r>
        </a:p>
      </dgm:t>
    </dgm:pt>
    <dgm:pt modelId="{47904D17-9FB1-49BA-9454-85F157BCD9F1}" type="parTrans" cxnId="{2B781A3F-83C6-4B56-A227-F78B3DB5ECAD}">
      <dgm:prSet/>
      <dgm:spPr/>
      <dgm:t>
        <a:bodyPr/>
        <a:lstStyle/>
        <a:p>
          <a:endParaRPr lang="en-US"/>
        </a:p>
      </dgm:t>
    </dgm:pt>
    <dgm:pt modelId="{8AADA1DB-F6B0-477D-AB7D-D4301E0AEAD6}" type="sibTrans" cxnId="{2B781A3F-83C6-4B56-A227-F78B3DB5ECAD}">
      <dgm:prSet/>
      <dgm:spPr/>
      <dgm:t>
        <a:bodyPr/>
        <a:lstStyle/>
        <a:p>
          <a:endParaRPr lang="en-US"/>
        </a:p>
      </dgm:t>
    </dgm:pt>
    <dgm:pt modelId="{9139FA46-B661-4E78-84E6-5AA927EA3189}">
      <dgm:prSet/>
      <dgm:spPr/>
      <dgm:t>
        <a:bodyPr/>
        <a:lstStyle/>
        <a:p>
          <a:r>
            <a:rPr lang="en-US" dirty="0"/>
            <a:t>ENTER CODE</a:t>
          </a:r>
        </a:p>
      </dgm:t>
    </dgm:pt>
    <dgm:pt modelId="{899EFF66-36C7-41BF-9BAD-66A36387C5B1}" type="parTrans" cxnId="{424A0275-D25E-492D-A6B4-060BF6AE08F1}">
      <dgm:prSet/>
      <dgm:spPr/>
      <dgm:t>
        <a:bodyPr/>
        <a:lstStyle/>
        <a:p>
          <a:endParaRPr lang="en-US"/>
        </a:p>
      </dgm:t>
    </dgm:pt>
    <dgm:pt modelId="{F2F919D7-2493-4F63-A793-6833DA5ACE2A}" type="sibTrans" cxnId="{424A0275-D25E-492D-A6B4-060BF6AE08F1}">
      <dgm:prSet/>
      <dgm:spPr/>
      <dgm:t>
        <a:bodyPr/>
        <a:lstStyle/>
        <a:p>
          <a:endParaRPr lang="en-US"/>
        </a:p>
      </dgm:t>
    </dgm:pt>
    <dgm:pt modelId="{D0B42505-9009-9546-B7B1-CBDF510227A1}" type="pres">
      <dgm:prSet presAssocID="{9A8B7232-029B-4556-AB27-11632E572373}" presName="hierChild1" presStyleCnt="0">
        <dgm:presLayoutVars>
          <dgm:chPref val="1"/>
          <dgm:dir/>
          <dgm:animOne val="branch"/>
          <dgm:animLvl val="lvl"/>
          <dgm:resizeHandles/>
        </dgm:presLayoutVars>
      </dgm:prSet>
      <dgm:spPr/>
    </dgm:pt>
    <dgm:pt modelId="{75DBFC52-D590-D949-9D09-11D8E9274D73}" type="pres">
      <dgm:prSet presAssocID="{5000D958-A5F3-4BBC-B7F4-352DAAD86E9C}" presName="hierRoot1" presStyleCnt="0"/>
      <dgm:spPr/>
    </dgm:pt>
    <dgm:pt modelId="{D8DD553E-3FD0-BB4B-8505-E6053A50FF48}" type="pres">
      <dgm:prSet presAssocID="{5000D958-A5F3-4BBC-B7F4-352DAAD86E9C}" presName="composite" presStyleCnt="0"/>
      <dgm:spPr/>
    </dgm:pt>
    <dgm:pt modelId="{85135216-9B62-0B47-B5B7-39F3BC0EE855}" type="pres">
      <dgm:prSet presAssocID="{5000D958-A5F3-4BBC-B7F4-352DAAD86E9C}" presName="background" presStyleLbl="node0" presStyleIdx="0" presStyleCnt="2"/>
      <dgm:spPr/>
    </dgm:pt>
    <dgm:pt modelId="{13DDCCA0-360B-744F-8401-CA92404D613C}" type="pres">
      <dgm:prSet presAssocID="{5000D958-A5F3-4BBC-B7F4-352DAAD86E9C}" presName="text" presStyleLbl="fgAcc0" presStyleIdx="0" presStyleCnt="2">
        <dgm:presLayoutVars>
          <dgm:chPref val="3"/>
        </dgm:presLayoutVars>
      </dgm:prSet>
      <dgm:spPr/>
    </dgm:pt>
    <dgm:pt modelId="{A159354A-F05C-0E4F-BEC0-529832FAB34A}" type="pres">
      <dgm:prSet presAssocID="{5000D958-A5F3-4BBC-B7F4-352DAAD86E9C}" presName="hierChild2" presStyleCnt="0"/>
      <dgm:spPr/>
    </dgm:pt>
    <dgm:pt modelId="{B7D7B1F5-7164-9042-8005-3E37A6DA7F35}" type="pres">
      <dgm:prSet presAssocID="{9139FA46-B661-4E78-84E6-5AA927EA3189}" presName="hierRoot1" presStyleCnt="0"/>
      <dgm:spPr/>
    </dgm:pt>
    <dgm:pt modelId="{D99736F4-6AC8-B749-997D-7138658D9029}" type="pres">
      <dgm:prSet presAssocID="{9139FA46-B661-4E78-84E6-5AA927EA3189}" presName="composite" presStyleCnt="0"/>
      <dgm:spPr/>
    </dgm:pt>
    <dgm:pt modelId="{AB5870C0-88E1-4A42-9351-B25737BDC665}" type="pres">
      <dgm:prSet presAssocID="{9139FA46-B661-4E78-84E6-5AA927EA3189}" presName="background" presStyleLbl="node0" presStyleIdx="1" presStyleCnt="2"/>
      <dgm:spPr/>
    </dgm:pt>
    <dgm:pt modelId="{B2646DAD-4E18-1F47-A987-B4208084A12E}" type="pres">
      <dgm:prSet presAssocID="{9139FA46-B661-4E78-84E6-5AA927EA3189}" presName="text" presStyleLbl="fgAcc0" presStyleIdx="1" presStyleCnt="2">
        <dgm:presLayoutVars>
          <dgm:chPref val="3"/>
        </dgm:presLayoutVars>
      </dgm:prSet>
      <dgm:spPr/>
    </dgm:pt>
    <dgm:pt modelId="{04CF4208-BC0E-9E40-895B-341B9CBE8419}" type="pres">
      <dgm:prSet presAssocID="{9139FA46-B661-4E78-84E6-5AA927EA3189}" presName="hierChild2" presStyleCnt="0"/>
      <dgm:spPr/>
    </dgm:pt>
  </dgm:ptLst>
  <dgm:cxnLst>
    <dgm:cxn modelId="{AAFA7A2E-5DFC-D74E-B3C5-DA5747CD00F3}" type="presOf" srcId="{5000D958-A5F3-4BBC-B7F4-352DAAD86E9C}" destId="{13DDCCA0-360B-744F-8401-CA92404D613C}" srcOrd="0" destOrd="0" presId="urn:microsoft.com/office/officeart/2005/8/layout/hierarchy1"/>
    <dgm:cxn modelId="{2B781A3F-83C6-4B56-A227-F78B3DB5ECAD}" srcId="{9A8B7232-029B-4556-AB27-11632E572373}" destId="{5000D958-A5F3-4BBC-B7F4-352DAAD86E9C}" srcOrd="0" destOrd="0" parTransId="{47904D17-9FB1-49BA-9454-85F157BCD9F1}" sibTransId="{8AADA1DB-F6B0-477D-AB7D-D4301E0AEAD6}"/>
    <dgm:cxn modelId="{783CC473-C365-404D-BD31-A0647C87B5AD}" type="presOf" srcId="{9139FA46-B661-4E78-84E6-5AA927EA3189}" destId="{B2646DAD-4E18-1F47-A987-B4208084A12E}" srcOrd="0" destOrd="0" presId="urn:microsoft.com/office/officeart/2005/8/layout/hierarchy1"/>
    <dgm:cxn modelId="{424A0275-D25E-492D-A6B4-060BF6AE08F1}" srcId="{9A8B7232-029B-4556-AB27-11632E572373}" destId="{9139FA46-B661-4E78-84E6-5AA927EA3189}" srcOrd="1" destOrd="0" parTransId="{899EFF66-36C7-41BF-9BAD-66A36387C5B1}" sibTransId="{F2F919D7-2493-4F63-A793-6833DA5ACE2A}"/>
    <dgm:cxn modelId="{374C6F95-C12C-D74E-8C6A-2A59206AB6E9}" type="presOf" srcId="{9A8B7232-029B-4556-AB27-11632E572373}" destId="{D0B42505-9009-9546-B7B1-CBDF510227A1}" srcOrd="0" destOrd="0" presId="urn:microsoft.com/office/officeart/2005/8/layout/hierarchy1"/>
    <dgm:cxn modelId="{762A0150-4F1D-4249-A1E2-A9E654448FDD}" type="presParOf" srcId="{D0B42505-9009-9546-B7B1-CBDF510227A1}" destId="{75DBFC52-D590-D949-9D09-11D8E9274D73}" srcOrd="0" destOrd="0" presId="urn:microsoft.com/office/officeart/2005/8/layout/hierarchy1"/>
    <dgm:cxn modelId="{465CF690-5615-B743-A02E-C7DC92BBCDEF}" type="presParOf" srcId="{75DBFC52-D590-D949-9D09-11D8E9274D73}" destId="{D8DD553E-3FD0-BB4B-8505-E6053A50FF48}" srcOrd="0" destOrd="0" presId="urn:microsoft.com/office/officeart/2005/8/layout/hierarchy1"/>
    <dgm:cxn modelId="{3C943201-41F7-754A-8584-B59F19DA4DE4}" type="presParOf" srcId="{D8DD553E-3FD0-BB4B-8505-E6053A50FF48}" destId="{85135216-9B62-0B47-B5B7-39F3BC0EE855}" srcOrd="0" destOrd="0" presId="urn:microsoft.com/office/officeart/2005/8/layout/hierarchy1"/>
    <dgm:cxn modelId="{CBBAF827-CD12-604B-815F-35C35F954719}" type="presParOf" srcId="{D8DD553E-3FD0-BB4B-8505-E6053A50FF48}" destId="{13DDCCA0-360B-744F-8401-CA92404D613C}" srcOrd="1" destOrd="0" presId="urn:microsoft.com/office/officeart/2005/8/layout/hierarchy1"/>
    <dgm:cxn modelId="{7B507ECA-386C-9D4B-A554-66A86C8A5B55}" type="presParOf" srcId="{75DBFC52-D590-D949-9D09-11D8E9274D73}" destId="{A159354A-F05C-0E4F-BEC0-529832FAB34A}" srcOrd="1" destOrd="0" presId="urn:microsoft.com/office/officeart/2005/8/layout/hierarchy1"/>
    <dgm:cxn modelId="{A04681B3-21E0-DB4B-A897-E2C26D9A933B}" type="presParOf" srcId="{D0B42505-9009-9546-B7B1-CBDF510227A1}" destId="{B7D7B1F5-7164-9042-8005-3E37A6DA7F35}" srcOrd="1" destOrd="0" presId="urn:microsoft.com/office/officeart/2005/8/layout/hierarchy1"/>
    <dgm:cxn modelId="{3B7694EE-E6F5-C64A-9F70-E5619D1C6311}" type="presParOf" srcId="{B7D7B1F5-7164-9042-8005-3E37A6DA7F35}" destId="{D99736F4-6AC8-B749-997D-7138658D9029}" srcOrd="0" destOrd="0" presId="urn:microsoft.com/office/officeart/2005/8/layout/hierarchy1"/>
    <dgm:cxn modelId="{E3B73B10-02E6-6A45-B8FB-EE977AD58525}" type="presParOf" srcId="{D99736F4-6AC8-B749-997D-7138658D9029}" destId="{AB5870C0-88E1-4A42-9351-B25737BDC665}" srcOrd="0" destOrd="0" presId="urn:microsoft.com/office/officeart/2005/8/layout/hierarchy1"/>
    <dgm:cxn modelId="{8F2F436E-3966-5340-8D99-7A37089A492C}" type="presParOf" srcId="{D99736F4-6AC8-B749-997D-7138658D9029}" destId="{B2646DAD-4E18-1F47-A987-B4208084A12E}" srcOrd="1" destOrd="0" presId="urn:microsoft.com/office/officeart/2005/8/layout/hierarchy1"/>
    <dgm:cxn modelId="{462FB266-3B39-964D-BE33-F934CBF48992}" type="presParOf" srcId="{B7D7B1F5-7164-9042-8005-3E37A6DA7F35}" destId="{04CF4208-BC0E-9E40-895B-341B9CBE841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61651D-5FD0-4017-9F94-F90CCD9D579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8A4A5AF-373F-4590-9FA7-2DDAC328644F}">
      <dgm:prSet/>
      <dgm:spPr/>
      <dgm:t>
        <a:bodyPr/>
        <a:lstStyle/>
        <a:p>
          <a:r>
            <a:rPr lang="en-US"/>
            <a:t>GO TO MENTI.COM</a:t>
          </a:r>
        </a:p>
      </dgm:t>
    </dgm:pt>
    <dgm:pt modelId="{E799AE59-C4D3-4B29-8619-21985FA261E9}" type="parTrans" cxnId="{C3D9AC04-D70D-4ADA-A3CF-9A7A46C314D3}">
      <dgm:prSet/>
      <dgm:spPr/>
      <dgm:t>
        <a:bodyPr/>
        <a:lstStyle/>
        <a:p>
          <a:endParaRPr lang="en-US"/>
        </a:p>
      </dgm:t>
    </dgm:pt>
    <dgm:pt modelId="{F5618A08-50A6-42F1-BDC0-86A31E5B5DC7}" type="sibTrans" cxnId="{C3D9AC04-D70D-4ADA-A3CF-9A7A46C314D3}">
      <dgm:prSet/>
      <dgm:spPr/>
      <dgm:t>
        <a:bodyPr/>
        <a:lstStyle/>
        <a:p>
          <a:endParaRPr lang="en-US"/>
        </a:p>
      </dgm:t>
    </dgm:pt>
    <dgm:pt modelId="{D6CCC1D9-E4E5-4434-A38B-891BE09BBD34}">
      <dgm:prSet/>
      <dgm:spPr/>
      <dgm:t>
        <a:bodyPr/>
        <a:lstStyle/>
        <a:p>
          <a:r>
            <a:rPr lang="en-US" dirty="0"/>
            <a:t>ENTER CODE</a:t>
          </a:r>
        </a:p>
      </dgm:t>
    </dgm:pt>
    <dgm:pt modelId="{CEBC4D05-0E55-4FC5-A802-19EC7244C80B}" type="parTrans" cxnId="{51414EC8-E03B-4D13-A0AD-400EF8C04391}">
      <dgm:prSet/>
      <dgm:spPr/>
      <dgm:t>
        <a:bodyPr/>
        <a:lstStyle/>
        <a:p>
          <a:endParaRPr lang="en-US"/>
        </a:p>
      </dgm:t>
    </dgm:pt>
    <dgm:pt modelId="{EBAE03ED-117A-433A-996F-1FCD74DA0D51}" type="sibTrans" cxnId="{51414EC8-E03B-4D13-A0AD-400EF8C04391}">
      <dgm:prSet/>
      <dgm:spPr/>
      <dgm:t>
        <a:bodyPr/>
        <a:lstStyle/>
        <a:p>
          <a:endParaRPr lang="en-US"/>
        </a:p>
      </dgm:t>
    </dgm:pt>
    <dgm:pt modelId="{E8196CC3-1147-B744-B0E0-304E7E964E0E}" type="pres">
      <dgm:prSet presAssocID="{BE61651D-5FD0-4017-9F94-F90CCD9D5796}" presName="hierChild1" presStyleCnt="0">
        <dgm:presLayoutVars>
          <dgm:chPref val="1"/>
          <dgm:dir/>
          <dgm:animOne val="branch"/>
          <dgm:animLvl val="lvl"/>
          <dgm:resizeHandles/>
        </dgm:presLayoutVars>
      </dgm:prSet>
      <dgm:spPr/>
    </dgm:pt>
    <dgm:pt modelId="{84F22302-004E-AE4A-90FD-310F98C14CCD}" type="pres">
      <dgm:prSet presAssocID="{88A4A5AF-373F-4590-9FA7-2DDAC328644F}" presName="hierRoot1" presStyleCnt="0"/>
      <dgm:spPr/>
    </dgm:pt>
    <dgm:pt modelId="{2D4A6667-9313-5340-8157-EFF764963380}" type="pres">
      <dgm:prSet presAssocID="{88A4A5AF-373F-4590-9FA7-2DDAC328644F}" presName="composite" presStyleCnt="0"/>
      <dgm:spPr/>
    </dgm:pt>
    <dgm:pt modelId="{42F07492-AE01-A748-A6AC-2332DBA5F47F}" type="pres">
      <dgm:prSet presAssocID="{88A4A5AF-373F-4590-9FA7-2DDAC328644F}" presName="background" presStyleLbl="node0" presStyleIdx="0" presStyleCnt="2"/>
      <dgm:spPr/>
    </dgm:pt>
    <dgm:pt modelId="{C3C71150-B3CB-F341-B317-63A9192FC934}" type="pres">
      <dgm:prSet presAssocID="{88A4A5AF-373F-4590-9FA7-2DDAC328644F}" presName="text" presStyleLbl="fgAcc0" presStyleIdx="0" presStyleCnt="2">
        <dgm:presLayoutVars>
          <dgm:chPref val="3"/>
        </dgm:presLayoutVars>
      </dgm:prSet>
      <dgm:spPr/>
    </dgm:pt>
    <dgm:pt modelId="{7F51F21C-E185-E342-9E72-5FBF38AB186F}" type="pres">
      <dgm:prSet presAssocID="{88A4A5AF-373F-4590-9FA7-2DDAC328644F}" presName="hierChild2" presStyleCnt="0"/>
      <dgm:spPr/>
    </dgm:pt>
    <dgm:pt modelId="{F17721D8-7BF4-9343-9E0A-CC35E4D771F5}" type="pres">
      <dgm:prSet presAssocID="{D6CCC1D9-E4E5-4434-A38B-891BE09BBD34}" presName="hierRoot1" presStyleCnt="0"/>
      <dgm:spPr/>
    </dgm:pt>
    <dgm:pt modelId="{BA2EB1A8-812B-3F45-A22B-CCF9232645E8}" type="pres">
      <dgm:prSet presAssocID="{D6CCC1D9-E4E5-4434-A38B-891BE09BBD34}" presName="composite" presStyleCnt="0"/>
      <dgm:spPr/>
    </dgm:pt>
    <dgm:pt modelId="{AAA817ED-434A-1746-9C0A-3B1630F6DD4D}" type="pres">
      <dgm:prSet presAssocID="{D6CCC1D9-E4E5-4434-A38B-891BE09BBD34}" presName="background" presStyleLbl="node0" presStyleIdx="1" presStyleCnt="2"/>
      <dgm:spPr/>
    </dgm:pt>
    <dgm:pt modelId="{FFCF9A2C-E58F-FF48-A9A4-E040CA69E300}" type="pres">
      <dgm:prSet presAssocID="{D6CCC1D9-E4E5-4434-A38B-891BE09BBD34}" presName="text" presStyleLbl="fgAcc0" presStyleIdx="1" presStyleCnt="2">
        <dgm:presLayoutVars>
          <dgm:chPref val="3"/>
        </dgm:presLayoutVars>
      </dgm:prSet>
      <dgm:spPr/>
    </dgm:pt>
    <dgm:pt modelId="{C96BBB77-D37F-E54A-B7AF-70170A97DF10}" type="pres">
      <dgm:prSet presAssocID="{D6CCC1D9-E4E5-4434-A38B-891BE09BBD34}" presName="hierChild2" presStyleCnt="0"/>
      <dgm:spPr/>
    </dgm:pt>
  </dgm:ptLst>
  <dgm:cxnLst>
    <dgm:cxn modelId="{C3D9AC04-D70D-4ADA-A3CF-9A7A46C314D3}" srcId="{BE61651D-5FD0-4017-9F94-F90CCD9D5796}" destId="{88A4A5AF-373F-4590-9FA7-2DDAC328644F}" srcOrd="0" destOrd="0" parTransId="{E799AE59-C4D3-4B29-8619-21985FA261E9}" sibTransId="{F5618A08-50A6-42F1-BDC0-86A31E5B5DC7}"/>
    <dgm:cxn modelId="{FD535B26-6D3C-DC43-93DF-EB23E41809E1}" type="presOf" srcId="{88A4A5AF-373F-4590-9FA7-2DDAC328644F}" destId="{C3C71150-B3CB-F341-B317-63A9192FC934}" srcOrd="0" destOrd="0" presId="urn:microsoft.com/office/officeart/2005/8/layout/hierarchy1"/>
    <dgm:cxn modelId="{6FC82746-E51E-F244-A33F-1223E732B51D}" type="presOf" srcId="{BE61651D-5FD0-4017-9F94-F90CCD9D5796}" destId="{E8196CC3-1147-B744-B0E0-304E7E964E0E}" srcOrd="0" destOrd="0" presId="urn:microsoft.com/office/officeart/2005/8/layout/hierarchy1"/>
    <dgm:cxn modelId="{51414EC8-E03B-4D13-A0AD-400EF8C04391}" srcId="{BE61651D-5FD0-4017-9F94-F90CCD9D5796}" destId="{D6CCC1D9-E4E5-4434-A38B-891BE09BBD34}" srcOrd="1" destOrd="0" parTransId="{CEBC4D05-0E55-4FC5-A802-19EC7244C80B}" sibTransId="{EBAE03ED-117A-433A-996F-1FCD74DA0D51}"/>
    <dgm:cxn modelId="{3278CDD4-EB8A-F842-8C62-20B6237FC36F}" type="presOf" srcId="{D6CCC1D9-E4E5-4434-A38B-891BE09BBD34}" destId="{FFCF9A2C-E58F-FF48-A9A4-E040CA69E300}" srcOrd="0" destOrd="0" presId="urn:microsoft.com/office/officeart/2005/8/layout/hierarchy1"/>
    <dgm:cxn modelId="{7E1B2D09-E4A7-A040-AAF7-474B10D28F23}" type="presParOf" srcId="{E8196CC3-1147-B744-B0E0-304E7E964E0E}" destId="{84F22302-004E-AE4A-90FD-310F98C14CCD}" srcOrd="0" destOrd="0" presId="urn:microsoft.com/office/officeart/2005/8/layout/hierarchy1"/>
    <dgm:cxn modelId="{5E66677E-C2E2-FB4F-84FF-7AEB11369329}" type="presParOf" srcId="{84F22302-004E-AE4A-90FD-310F98C14CCD}" destId="{2D4A6667-9313-5340-8157-EFF764963380}" srcOrd="0" destOrd="0" presId="urn:microsoft.com/office/officeart/2005/8/layout/hierarchy1"/>
    <dgm:cxn modelId="{D634EFF0-A849-5747-856E-DA831BB55728}" type="presParOf" srcId="{2D4A6667-9313-5340-8157-EFF764963380}" destId="{42F07492-AE01-A748-A6AC-2332DBA5F47F}" srcOrd="0" destOrd="0" presId="urn:microsoft.com/office/officeart/2005/8/layout/hierarchy1"/>
    <dgm:cxn modelId="{1C9F349F-EBCA-2440-A6D8-8E72F0C34FEE}" type="presParOf" srcId="{2D4A6667-9313-5340-8157-EFF764963380}" destId="{C3C71150-B3CB-F341-B317-63A9192FC934}" srcOrd="1" destOrd="0" presId="urn:microsoft.com/office/officeart/2005/8/layout/hierarchy1"/>
    <dgm:cxn modelId="{43768212-016D-3F48-97E0-21F0DE2491B7}" type="presParOf" srcId="{84F22302-004E-AE4A-90FD-310F98C14CCD}" destId="{7F51F21C-E185-E342-9E72-5FBF38AB186F}" srcOrd="1" destOrd="0" presId="urn:microsoft.com/office/officeart/2005/8/layout/hierarchy1"/>
    <dgm:cxn modelId="{26FE7FF3-0353-9244-AFBC-2B0065ABAFE2}" type="presParOf" srcId="{E8196CC3-1147-B744-B0E0-304E7E964E0E}" destId="{F17721D8-7BF4-9343-9E0A-CC35E4D771F5}" srcOrd="1" destOrd="0" presId="urn:microsoft.com/office/officeart/2005/8/layout/hierarchy1"/>
    <dgm:cxn modelId="{924FD758-2965-314F-8634-9F7370C9981F}" type="presParOf" srcId="{F17721D8-7BF4-9343-9E0A-CC35E4D771F5}" destId="{BA2EB1A8-812B-3F45-A22B-CCF9232645E8}" srcOrd="0" destOrd="0" presId="urn:microsoft.com/office/officeart/2005/8/layout/hierarchy1"/>
    <dgm:cxn modelId="{0F13E224-523A-DD4E-B002-183D614DD2D0}" type="presParOf" srcId="{BA2EB1A8-812B-3F45-A22B-CCF9232645E8}" destId="{AAA817ED-434A-1746-9C0A-3B1630F6DD4D}" srcOrd="0" destOrd="0" presId="urn:microsoft.com/office/officeart/2005/8/layout/hierarchy1"/>
    <dgm:cxn modelId="{24CD848B-D161-FB41-876F-5DB9DF0204D0}" type="presParOf" srcId="{BA2EB1A8-812B-3F45-A22B-CCF9232645E8}" destId="{FFCF9A2C-E58F-FF48-A9A4-E040CA69E300}" srcOrd="1" destOrd="0" presId="urn:microsoft.com/office/officeart/2005/8/layout/hierarchy1"/>
    <dgm:cxn modelId="{CD2E9D41-B97F-3D41-B603-92B200AE82AE}" type="presParOf" srcId="{F17721D8-7BF4-9343-9E0A-CC35E4D771F5}" destId="{C96BBB77-D37F-E54A-B7AF-70170A97DF1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19AF05-276D-40D4-ADE3-CBF333A83C8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683E94A-80F6-4330-BCFB-F8A7C7D18D3F}">
      <dgm:prSet/>
      <dgm:spPr/>
      <dgm:t>
        <a:bodyPr/>
        <a:lstStyle/>
        <a:p>
          <a:r>
            <a:rPr lang="en-US"/>
            <a:t>Go to Menti.com</a:t>
          </a:r>
        </a:p>
      </dgm:t>
    </dgm:pt>
    <dgm:pt modelId="{60B9EE9F-ACB2-406D-A741-6A8BF09857B5}" type="parTrans" cxnId="{3EAFE929-F259-4BC3-B3FB-BFE197F8C934}">
      <dgm:prSet/>
      <dgm:spPr/>
      <dgm:t>
        <a:bodyPr/>
        <a:lstStyle/>
        <a:p>
          <a:endParaRPr lang="en-US"/>
        </a:p>
      </dgm:t>
    </dgm:pt>
    <dgm:pt modelId="{0784FA62-E489-4F73-A6F3-3EAD4063F3FC}" type="sibTrans" cxnId="{3EAFE929-F259-4BC3-B3FB-BFE197F8C934}">
      <dgm:prSet/>
      <dgm:spPr/>
      <dgm:t>
        <a:bodyPr/>
        <a:lstStyle/>
        <a:p>
          <a:endParaRPr lang="en-US"/>
        </a:p>
      </dgm:t>
    </dgm:pt>
    <dgm:pt modelId="{6E7B978F-DFDA-4B0E-AD28-4ECF9F51C582}">
      <dgm:prSet/>
      <dgm:spPr/>
      <dgm:t>
        <a:bodyPr/>
        <a:lstStyle/>
        <a:p>
          <a:r>
            <a:rPr lang="en-US" dirty="0"/>
            <a:t>Enter code</a:t>
          </a:r>
        </a:p>
      </dgm:t>
    </dgm:pt>
    <dgm:pt modelId="{B7361851-6F8F-4C19-A1F1-20AA8CF18991}" type="parTrans" cxnId="{7C94BBFF-6646-4224-9E17-2B2505E31600}">
      <dgm:prSet/>
      <dgm:spPr/>
      <dgm:t>
        <a:bodyPr/>
        <a:lstStyle/>
        <a:p>
          <a:endParaRPr lang="en-US"/>
        </a:p>
      </dgm:t>
    </dgm:pt>
    <dgm:pt modelId="{FEAF8F72-D38C-4BAA-91F6-C2EAE9AF1FD1}" type="sibTrans" cxnId="{7C94BBFF-6646-4224-9E17-2B2505E31600}">
      <dgm:prSet/>
      <dgm:spPr/>
      <dgm:t>
        <a:bodyPr/>
        <a:lstStyle/>
        <a:p>
          <a:endParaRPr lang="en-US"/>
        </a:p>
      </dgm:t>
    </dgm:pt>
    <dgm:pt modelId="{D3540130-E2CC-8942-87D3-71DC3EF0EB33}" type="pres">
      <dgm:prSet presAssocID="{D519AF05-276D-40D4-ADE3-CBF333A83C8C}" presName="linear" presStyleCnt="0">
        <dgm:presLayoutVars>
          <dgm:animLvl val="lvl"/>
          <dgm:resizeHandles val="exact"/>
        </dgm:presLayoutVars>
      </dgm:prSet>
      <dgm:spPr/>
    </dgm:pt>
    <dgm:pt modelId="{5E734856-780A-7A42-8E56-9F8B4E0ACBDE}" type="pres">
      <dgm:prSet presAssocID="{4683E94A-80F6-4330-BCFB-F8A7C7D18D3F}" presName="parentText" presStyleLbl="node1" presStyleIdx="0" presStyleCnt="2">
        <dgm:presLayoutVars>
          <dgm:chMax val="0"/>
          <dgm:bulletEnabled val="1"/>
        </dgm:presLayoutVars>
      </dgm:prSet>
      <dgm:spPr/>
    </dgm:pt>
    <dgm:pt modelId="{87470427-B1EC-B745-B74D-A33A6ED2E62B}" type="pres">
      <dgm:prSet presAssocID="{0784FA62-E489-4F73-A6F3-3EAD4063F3FC}" presName="spacer" presStyleCnt="0"/>
      <dgm:spPr/>
    </dgm:pt>
    <dgm:pt modelId="{7416C736-D5A1-2D48-8FA5-AB0277FA42F9}" type="pres">
      <dgm:prSet presAssocID="{6E7B978F-DFDA-4B0E-AD28-4ECF9F51C582}" presName="parentText" presStyleLbl="node1" presStyleIdx="1" presStyleCnt="2">
        <dgm:presLayoutVars>
          <dgm:chMax val="0"/>
          <dgm:bulletEnabled val="1"/>
        </dgm:presLayoutVars>
      </dgm:prSet>
      <dgm:spPr/>
    </dgm:pt>
  </dgm:ptLst>
  <dgm:cxnLst>
    <dgm:cxn modelId="{3EAFE929-F259-4BC3-B3FB-BFE197F8C934}" srcId="{D519AF05-276D-40D4-ADE3-CBF333A83C8C}" destId="{4683E94A-80F6-4330-BCFB-F8A7C7D18D3F}" srcOrd="0" destOrd="0" parTransId="{60B9EE9F-ACB2-406D-A741-6A8BF09857B5}" sibTransId="{0784FA62-E489-4F73-A6F3-3EAD4063F3FC}"/>
    <dgm:cxn modelId="{8E6EA157-E749-DB48-AF8E-829756DB9FF2}" type="presOf" srcId="{6E7B978F-DFDA-4B0E-AD28-4ECF9F51C582}" destId="{7416C736-D5A1-2D48-8FA5-AB0277FA42F9}" srcOrd="0" destOrd="0" presId="urn:microsoft.com/office/officeart/2005/8/layout/vList2"/>
    <dgm:cxn modelId="{C000C7F8-3B8F-244E-9EF6-DA07DAB71C53}" type="presOf" srcId="{D519AF05-276D-40D4-ADE3-CBF333A83C8C}" destId="{D3540130-E2CC-8942-87D3-71DC3EF0EB33}" srcOrd="0" destOrd="0" presId="urn:microsoft.com/office/officeart/2005/8/layout/vList2"/>
    <dgm:cxn modelId="{7C94BBFF-6646-4224-9E17-2B2505E31600}" srcId="{D519AF05-276D-40D4-ADE3-CBF333A83C8C}" destId="{6E7B978F-DFDA-4B0E-AD28-4ECF9F51C582}" srcOrd="1" destOrd="0" parTransId="{B7361851-6F8F-4C19-A1F1-20AA8CF18991}" sibTransId="{FEAF8F72-D38C-4BAA-91F6-C2EAE9AF1FD1}"/>
    <dgm:cxn modelId="{FAAABBFF-247C-BB4B-85CF-6D47D2A1CDB1}" type="presOf" srcId="{4683E94A-80F6-4330-BCFB-F8A7C7D18D3F}" destId="{5E734856-780A-7A42-8E56-9F8B4E0ACBDE}" srcOrd="0" destOrd="0" presId="urn:microsoft.com/office/officeart/2005/8/layout/vList2"/>
    <dgm:cxn modelId="{DD6A20F6-A207-C446-8F4C-AA969DB314F9}" type="presParOf" srcId="{D3540130-E2CC-8942-87D3-71DC3EF0EB33}" destId="{5E734856-780A-7A42-8E56-9F8B4E0ACBDE}" srcOrd="0" destOrd="0" presId="urn:microsoft.com/office/officeart/2005/8/layout/vList2"/>
    <dgm:cxn modelId="{33E75FE3-9531-B642-A3CA-6B19BD756A60}" type="presParOf" srcId="{D3540130-E2CC-8942-87D3-71DC3EF0EB33}" destId="{87470427-B1EC-B745-B74D-A33A6ED2E62B}" srcOrd="1" destOrd="0" presId="urn:microsoft.com/office/officeart/2005/8/layout/vList2"/>
    <dgm:cxn modelId="{2D12C2DF-D225-4342-A8D0-E74903CB6844}" type="presParOf" srcId="{D3540130-E2CC-8942-87D3-71DC3EF0EB33}" destId="{7416C736-D5A1-2D48-8FA5-AB0277FA42F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F56693-8D97-40E1-A9DD-FE0984AC43D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EB2C952-9B3B-40E4-838D-4F011B1C4BAE}">
      <dgm:prSet/>
      <dgm:spPr/>
      <dgm:t>
        <a:bodyPr/>
        <a:lstStyle/>
        <a:p>
          <a:r>
            <a:rPr lang="en-US"/>
            <a:t>GO TO MENTI.COM</a:t>
          </a:r>
        </a:p>
      </dgm:t>
    </dgm:pt>
    <dgm:pt modelId="{2B22C44F-6643-4AB2-8101-BD5E596FEFDF}" type="parTrans" cxnId="{4331268F-5A06-4B55-A719-18004271FE55}">
      <dgm:prSet/>
      <dgm:spPr/>
      <dgm:t>
        <a:bodyPr/>
        <a:lstStyle/>
        <a:p>
          <a:endParaRPr lang="en-US"/>
        </a:p>
      </dgm:t>
    </dgm:pt>
    <dgm:pt modelId="{B5237083-24BC-4FE3-B758-5724D74C92EF}" type="sibTrans" cxnId="{4331268F-5A06-4B55-A719-18004271FE55}">
      <dgm:prSet/>
      <dgm:spPr/>
      <dgm:t>
        <a:bodyPr/>
        <a:lstStyle/>
        <a:p>
          <a:endParaRPr lang="en-US"/>
        </a:p>
      </dgm:t>
    </dgm:pt>
    <dgm:pt modelId="{DCB40E79-B01E-4243-AD00-54AEAC6F9CE3}">
      <dgm:prSet/>
      <dgm:spPr/>
      <dgm:t>
        <a:bodyPr/>
        <a:lstStyle/>
        <a:p>
          <a:r>
            <a:rPr lang="en-US" dirty="0"/>
            <a:t>ENTER CODE</a:t>
          </a:r>
        </a:p>
      </dgm:t>
    </dgm:pt>
    <dgm:pt modelId="{0C6A47CE-DFCE-4439-BAC2-20502CA80FD3}" type="parTrans" cxnId="{1687F3CE-A5CB-4511-AFD2-2FAE14C66A20}">
      <dgm:prSet/>
      <dgm:spPr/>
      <dgm:t>
        <a:bodyPr/>
        <a:lstStyle/>
        <a:p>
          <a:endParaRPr lang="en-US"/>
        </a:p>
      </dgm:t>
    </dgm:pt>
    <dgm:pt modelId="{C78CFD5F-1897-4C08-9608-357FA90FA6C7}" type="sibTrans" cxnId="{1687F3CE-A5CB-4511-AFD2-2FAE14C66A20}">
      <dgm:prSet/>
      <dgm:spPr/>
      <dgm:t>
        <a:bodyPr/>
        <a:lstStyle/>
        <a:p>
          <a:endParaRPr lang="en-US"/>
        </a:p>
      </dgm:t>
    </dgm:pt>
    <dgm:pt modelId="{219DE1F6-1E1D-E047-A43D-088FD1E8206D}" type="pres">
      <dgm:prSet presAssocID="{08F56693-8D97-40E1-A9DD-FE0984AC43D4}" presName="hierChild1" presStyleCnt="0">
        <dgm:presLayoutVars>
          <dgm:chPref val="1"/>
          <dgm:dir/>
          <dgm:animOne val="branch"/>
          <dgm:animLvl val="lvl"/>
          <dgm:resizeHandles/>
        </dgm:presLayoutVars>
      </dgm:prSet>
      <dgm:spPr/>
    </dgm:pt>
    <dgm:pt modelId="{DF343EF3-A166-4344-83BF-F1E8F066EBCC}" type="pres">
      <dgm:prSet presAssocID="{4EB2C952-9B3B-40E4-838D-4F011B1C4BAE}" presName="hierRoot1" presStyleCnt="0"/>
      <dgm:spPr/>
    </dgm:pt>
    <dgm:pt modelId="{B7E0192F-7641-6E4F-A2D0-F728A1767923}" type="pres">
      <dgm:prSet presAssocID="{4EB2C952-9B3B-40E4-838D-4F011B1C4BAE}" presName="composite" presStyleCnt="0"/>
      <dgm:spPr/>
    </dgm:pt>
    <dgm:pt modelId="{E1894CD9-C97D-AD4C-BECC-F4FACA5CB3DD}" type="pres">
      <dgm:prSet presAssocID="{4EB2C952-9B3B-40E4-838D-4F011B1C4BAE}" presName="background" presStyleLbl="node0" presStyleIdx="0" presStyleCnt="2"/>
      <dgm:spPr/>
    </dgm:pt>
    <dgm:pt modelId="{18620E60-5A76-B249-8530-BDB5A6E30DD0}" type="pres">
      <dgm:prSet presAssocID="{4EB2C952-9B3B-40E4-838D-4F011B1C4BAE}" presName="text" presStyleLbl="fgAcc0" presStyleIdx="0" presStyleCnt="2">
        <dgm:presLayoutVars>
          <dgm:chPref val="3"/>
        </dgm:presLayoutVars>
      </dgm:prSet>
      <dgm:spPr/>
    </dgm:pt>
    <dgm:pt modelId="{A1762D76-9D5E-1B47-9978-72549FAF9564}" type="pres">
      <dgm:prSet presAssocID="{4EB2C952-9B3B-40E4-838D-4F011B1C4BAE}" presName="hierChild2" presStyleCnt="0"/>
      <dgm:spPr/>
    </dgm:pt>
    <dgm:pt modelId="{C237E9F4-15BA-6348-A266-5CE009EF2963}" type="pres">
      <dgm:prSet presAssocID="{DCB40E79-B01E-4243-AD00-54AEAC6F9CE3}" presName="hierRoot1" presStyleCnt="0"/>
      <dgm:spPr/>
    </dgm:pt>
    <dgm:pt modelId="{888D67FC-CB9D-BE4C-81A9-129AF0AB24B3}" type="pres">
      <dgm:prSet presAssocID="{DCB40E79-B01E-4243-AD00-54AEAC6F9CE3}" presName="composite" presStyleCnt="0"/>
      <dgm:spPr/>
    </dgm:pt>
    <dgm:pt modelId="{D4BD7A28-E275-FF42-B406-EB3070EBFE63}" type="pres">
      <dgm:prSet presAssocID="{DCB40E79-B01E-4243-AD00-54AEAC6F9CE3}" presName="background" presStyleLbl="node0" presStyleIdx="1" presStyleCnt="2"/>
      <dgm:spPr/>
    </dgm:pt>
    <dgm:pt modelId="{444A7F6F-A784-8A4A-BD82-D4708D5FBB7B}" type="pres">
      <dgm:prSet presAssocID="{DCB40E79-B01E-4243-AD00-54AEAC6F9CE3}" presName="text" presStyleLbl="fgAcc0" presStyleIdx="1" presStyleCnt="2">
        <dgm:presLayoutVars>
          <dgm:chPref val="3"/>
        </dgm:presLayoutVars>
      </dgm:prSet>
      <dgm:spPr/>
    </dgm:pt>
    <dgm:pt modelId="{CC90E22B-3F99-034A-BB09-3F99F514A75A}" type="pres">
      <dgm:prSet presAssocID="{DCB40E79-B01E-4243-AD00-54AEAC6F9CE3}" presName="hierChild2" presStyleCnt="0"/>
      <dgm:spPr/>
    </dgm:pt>
  </dgm:ptLst>
  <dgm:cxnLst>
    <dgm:cxn modelId="{881C7513-1BD7-6B4E-8DA8-4ECD1FA48A0E}" type="presOf" srcId="{08F56693-8D97-40E1-A9DD-FE0984AC43D4}" destId="{219DE1F6-1E1D-E047-A43D-088FD1E8206D}" srcOrd="0" destOrd="0" presId="urn:microsoft.com/office/officeart/2005/8/layout/hierarchy1"/>
    <dgm:cxn modelId="{8D975048-9D4A-5040-8D0B-A0FBD4B50859}" type="presOf" srcId="{4EB2C952-9B3B-40E4-838D-4F011B1C4BAE}" destId="{18620E60-5A76-B249-8530-BDB5A6E30DD0}" srcOrd="0" destOrd="0" presId="urn:microsoft.com/office/officeart/2005/8/layout/hierarchy1"/>
    <dgm:cxn modelId="{4331268F-5A06-4B55-A719-18004271FE55}" srcId="{08F56693-8D97-40E1-A9DD-FE0984AC43D4}" destId="{4EB2C952-9B3B-40E4-838D-4F011B1C4BAE}" srcOrd="0" destOrd="0" parTransId="{2B22C44F-6643-4AB2-8101-BD5E596FEFDF}" sibTransId="{B5237083-24BC-4FE3-B758-5724D74C92EF}"/>
    <dgm:cxn modelId="{766ED8B1-523A-A146-B3FA-65EEBDA4E2A3}" type="presOf" srcId="{DCB40E79-B01E-4243-AD00-54AEAC6F9CE3}" destId="{444A7F6F-A784-8A4A-BD82-D4708D5FBB7B}" srcOrd="0" destOrd="0" presId="urn:microsoft.com/office/officeart/2005/8/layout/hierarchy1"/>
    <dgm:cxn modelId="{1687F3CE-A5CB-4511-AFD2-2FAE14C66A20}" srcId="{08F56693-8D97-40E1-A9DD-FE0984AC43D4}" destId="{DCB40E79-B01E-4243-AD00-54AEAC6F9CE3}" srcOrd="1" destOrd="0" parTransId="{0C6A47CE-DFCE-4439-BAC2-20502CA80FD3}" sibTransId="{C78CFD5F-1897-4C08-9608-357FA90FA6C7}"/>
    <dgm:cxn modelId="{0DADA1BB-9C7D-4045-84BC-F68E2D9ABCFD}" type="presParOf" srcId="{219DE1F6-1E1D-E047-A43D-088FD1E8206D}" destId="{DF343EF3-A166-4344-83BF-F1E8F066EBCC}" srcOrd="0" destOrd="0" presId="urn:microsoft.com/office/officeart/2005/8/layout/hierarchy1"/>
    <dgm:cxn modelId="{779F9BD3-0C29-0845-BC8F-867A72B6872E}" type="presParOf" srcId="{DF343EF3-A166-4344-83BF-F1E8F066EBCC}" destId="{B7E0192F-7641-6E4F-A2D0-F728A1767923}" srcOrd="0" destOrd="0" presId="urn:microsoft.com/office/officeart/2005/8/layout/hierarchy1"/>
    <dgm:cxn modelId="{69821CF8-A662-4B44-A5AB-009A706CB03B}" type="presParOf" srcId="{B7E0192F-7641-6E4F-A2D0-F728A1767923}" destId="{E1894CD9-C97D-AD4C-BECC-F4FACA5CB3DD}" srcOrd="0" destOrd="0" presId="urn:microsoft.com/office/officeart/2005/8/layout/hierarchy1"/>
    <dgm:cxn modelId="{41946234-20FF-5B44-91B9-8C0186119AC0}" type="presParOf" srcId="{B7E0192F-7641-6E4F-A2D0-F728A1767923}" destId="{18620E60-5A76-B249-8530-BDB5A6E30DD0}" srcOrd="1" destOrd="0" presId="urn:microsoft.com/office/officeart/2005/8/layout/hierarchy1"/>
    <dgm:cxn modelId="{6F844FBB-6AF5-2545-AA7E-9F7C499828F1}" type="presParOf" srcId="{DF343EF3-A166-4344-83BF-F1E8F066EBCC}" destId="{A1762D76-9D5E-1B47-9978-72549FAF9564}" srcOrd="1" destOrd="0" presId="urn:microsoft.com/office/officeart/2005/8/layout/hierarchy1"/>
    <dgm:cxn modelId="{E35E339A-3497-2D40-BD19-CAC3F14BCB2A}" type="presParOf" srcId="{219DE1F6-1E1D-E047-A43D-088FD1E8206D}" destId="{C237E9F4-15BA-6348-A266-5CE009EF2963}" srcOrd="1" destOrd="0" presId="urn:microsoft.com/office/officeart/2005/8/layout/hierarchy1"/>
    <dgm:cxn modelId="{3E433D5E-10B9-2F4E-B8B8-E3066E3BDEC2}" type="presParOf" srcId="{C237E9F4-15BA-6348-A266-5CE009EF2963}" destId="{888D67FC-CB9D-BE4C-81A9-129AF0AB24B3}" srcOrd="0" destOrd="0" presId="urn:microsoft.com/office/officeart/2005/8/layout/hierarchy1"/>
    <dgm:cxn modelId="{872E7045-F3F9-CE4E-84B8-514A3BE7673E}" type="presParOf" srcId="{888D67FC-CB9D-BE4C-81A9-129AF0AB24B3}" destId="{D4BD7A28-E275-FF42-B406-EB3070EBFE63}" srcOrd="0" destOrd="0" presId="urn:microsoft.com/office/officeart/2005/8/layout/hierarchy1"/>
    <dgm:cxn modelId="{E99E87DB-5E43-204A-A472-FED76EC91E81}" type="presParOf" srcId="{888D67FC-CB9D-BE4C-81A9-129AF0AB24B3}" destId="{444A7F6F-A784-8A4A-BD82-D4708D5FBB7B}" srcOrd="1" destOrd="0" presId="urn:microsoft.com/office/officeart/2005/8/layout/hierarchy1"/>
    <dgm:cxn modelId="{A70FA94A-6332-FA48-A2BB-882A482BCEEB}" type="presParOf" srcId="{C237E9F4-15BA-6348-A266-5CE009EF2963}" destId="{CC90E22B-3F99-034A-BB09-3F99F514A75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0BFC03-A934-48E6-B384-FD4818D32863}"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83E695AF-F3C0-4831-B76D-F2A9D7A8A9E6}">
      <dgm:prSet/>
      <dgm:spPr/>
      <dgm:t>
        <a:bodyPr/>
        <a:lstStyle/>
        <a:p>
          <a:r>
            <a:rPr lang="en-US"/>
            <a:t>With your assigned partner exchange names and spend five minutes getting to know each other.</a:t>
          </a:r>
        </a:p>
      </dgm:t>
    </dgm:pt>
    <dgm:pt modelId="{04B4FAA0-76E8-42CF-A45D-5A5B4027831A}" type="parTrans" cxnId="{163612EF-1337-4463-B995-DEE127E133C8}">
      <dgm:prSet/>
      <dgm:spPr/>
      <dgm:t>
        <a:bodyPr/>
        <a:lstStyle/>
        <a:p>
          <a:endParaRPr lang="en-US"/>
        </a:p>
      </dgm:t>
    </dgm:pt>
    <dgm:pt modelId="{4A752FE9-CDEA-42FD-B06A-BE522FFE41A2}" type="sibTrans" cxnId="{163612EF-1337-4463-B995-DEE127E133C8}">
      <dgm:prSet/>
      <dgm:spPr/>
      <dgm:t>
        <a:bodyPr/>
        <a:lstStyle/>
        <a:p>
          <a:endParaRPr lang="en-US"/>
        </a:p>
      </dgm:t>
    </dgm:pt>
    <dgm:pt modelId="{6149EF3E-8C7E-46D0-B04C-A822AC084C1E}">
      <dgm:prSet/>
      <dgm:spPr/>
      <dgm:t>
        <a:bodyPr/>
        <a:lstStyle/>
        <a:p>
          <a:r>
            <a:rPr lang="en-US"/>
            <a:t>Now, each of you go online and look for your partner.</a:t>
          </a:r>
        </a:p>
      </dgm:t>
    </dgm:pt>
    <dgm:pt modelId="{1D390567-3348-4A69-A119-9F71914360CD}" type="parTrans" cxnId="{2920AB4C-90E2-45C6-97B3-A5795B81B7D2}">
      <dgm:prSet/>
      <dgm:spPr/>
      <dgm:t>
        <a:bodyPr/>
        <a:lstStyle/>
        <a:p>
          <a:endParaRPr lang="en-US"/>
        </a:p>
      </dgm:t>
    </dgm:pt>
    <dgm:pt modelId="{5AE78BC3-B4D1-4DD2-BEA7-80611F17516E}" type="sibTrans" cxnId="{2920AB4C-90E2-45C6-97B3-A5795B81B7D2}">
      <dgm:prSet/>
      <dgm:spPr/>
      <dgm:t>
        <a:bodyPr/>
        <a:lstStyle/>
        <a:p>
          <a:endParaRPr lang="en-US"/>
        </a:p>
      </dgm:t>
    </dgm:pt>
    <dgm:pt modelId="{72CD126A-DF45-4FF7-91C1-3CFD6F138AD0}">
      <dgm:prSet/>
      <dgm:spPr/>
      <dgm:t>
        <a:bodyPr/>
        <a:lstStyle/>
        <a:p>
          <a:r>
            <a:rPr lang="en-US"/>
            <a:t>Google them. Check their social platforms.</a:t>
          </a:r>
        </a:p>
      </dgm:t>
    </dgm:pt>
    <dgm:pt modelId="{A5E018E4-ACAD-4ABE-9411-634F8484F3E2}" type="parTrans" cxnId="{695FEBD6-10DD-4EB6-98ED-AB16FB45BF46}">
      <dgm:prSet/>
      <dgm:spPr/>
      <dgm:t>
        <a:bodyPr/>
        <a:lstStyle/>
        <a:p>
          <a:endParaRPr lang="en-US"/>
        </a:p>
      </dgm:t>
    </dgm:pt>
    <dgm:pt modelId="{4D519D0E-D1B1-4931-8A09-A8AF28589ADE}" type="sibTrans" cxnId="{695FEBD6-10DD-4EB6-98ED-AB16FB45BF46}">
      <dgm:prSet/>
      <dgm:spPr/>
      <dgm:t>
        <a:bodyPr/>
        <a:lstStyle/>
        <a:p>
          <a:endParaRPr lang="en-US"/>
        </a:p>
      </dgm:t>
    </dgm:pt>
    <dgm:pt modelId="{5045F79D-87AD-4025-870B-4A3A628A7620}">
      <dgm:prSet/>
      <dgm:spPr/>
      <dgm:t>
        <a:bodyPr/>
        <a:lstStyle/>
        <a:p>
          <a:r>
            <a:rPr lang="en-US"/>
            <a:t>Think about your first impressions of them online.</a:t>
          </a:r>
        </a:p>
      </dgm:t>
    </dgm:pt>
    <dgm:pt modelId="{B808F1E1-6F51-49BB-9F48-87CCA7685C3F}" type="parTrans" cxnId="{F7D1C50A-5837-4147-8156-A45D0807DDEE}">
      <dgm:prSet/>
      <dgm:spPr/>
      <dgm:t>
        <a:bodyPr/>
        <a:lstStyle/>
        <a:p>
          <a:endParaRPr lang="en-US"/>
        </a:p>
      </dgm:t>
    </dgm:pt>
    <dgm:pt modelId="{9874016D-A434-4012-9C95-0D5C4C553080}" type="sibTrans" cxnId="{F7D1C50A-5837-4147-8156-A45D0807DDEE}">
      <dgm:prSet/>
      <dgm:spPr/>
      <dgm:t>
        <a:bodyPr/>
        <a:lstStyle/>
        <a:p>
          <a:endParaRPr lang="en-US"/>
        </a:p>
      </dgm:t>
    </dgm:pt>
    <dgm:pt modelId="{13AFE446-6A44-4D78-ACFA-590A86D2BAC0}">
      <dgm:prSet/>
      <dgm:spPr/>
      <dgm:t>
        <a:bodyPr/>
        <a:lstStyle/>
        <a:p>
          <a:r>
            <a:rPr lang="en-US"/>
            <a:t>Compare that to you more intimate class conversation.</a:t>
          </a:r>
        </a:p>
      </dgm:t>
    </dgm:pt>
    <dgm:pt modelId="{1552F3F7-08D6-47F5-AAC1-9DCD964DC7F3}" type="parTrans" cxnId="{09315AAD-AA1C-4667-BF8E-8FE52D75701D}">
      <dgm:prSet/>
      <dgm:spPr/>
      <dgm:t>
        <a:bodyPr/>
        <a:lstStyle/>
        <a:p>
          <a:endParaRPr lang="en-US"/>
        </a:p>
      </dgm:t>
    </dgm:pt>
    <dgm:pt modelId="{095E5EFB-148D-462B-AF6F-9DD09BCF73AE}" type="sibTrans" cxnId="{09315AAD-AA1C-4667-BF8E-8FE52D75701D}">
      <dgm:prSet/>
      <dgm:spPr/>
      <dgm:t>
        <a:bodyPr/>
        <a:lstStyle/>
        <a:p>
          <a:endParaRPr lang="en-US"/>
        </a:p>
      </dgm:t>
    </dgm:pt>
    <dgm:pt modelId="{D39F5A80-972F-2E40-A41E-9A6A77B3F383}" type="pres">
      <dgm:prSet presAssocID="{780BFC03-A934-48E6-B384-FD4818D32863}" presName="diagram" presStyleCnt="0">
        <dgm:presLayoutVars>
          <dgm:dir/>
          <dgm:resizeHandles val="exact"/>
        </dgm:presLayoutVars>
      </dgm:prSet>
      <dgm:spPr/>
    </dgm:pt>
    <dgm:pt modelId="{A6CFEAC9-3328-8A48-B55B-FE97280DD9F5}" type="pres">
      <dgm:prSet presAssocID="{83E695AF-F3C0-4831-B76D-F2A9D7A8A9E6}" presName="node" presStyleLbl="node1" presStyleIdx="0" presStyleCnt="5">
        <dgm:presLayoutVars>
          <dgm:bulletEnabled val="1"/>
        </dgm:presLayoutVars>
      </dgm:prSet>
      <dgm:spPr/>
    </dgm:pt>
    <dgm:pt modelId="{6B48393C-DA11-3642-B5DF-88C1CEFFF338}" type="pres">
      <dgm:prSet presAssocID="{4A752FE9-CDEA-42FD-B06A-BE522FFE41A2}" presName="sibTrans" presStyleCnt="0"/>
      <dgm:spPr/>
    </dgm:pt>
    <dgm:pt modelId="{F8E674B9-10FB-0942-A3A6-13AB12BFD07A}" type="pres">
      <dgm:prSet presAssocID="{6149EF3E-8C7E-46D0-B04C-A822AC084C1E}" presName="node" presStyleLbl="node1" presStyleIdx="1" presStyleCnt="5">
        <dgm:presLayoutVars>
          <dgm:bulletEnabled val="1"/>
        </dgm:presLayoutVars>
      </dgm:prSet>
      <dgm:spPr/>
    </dgm:pt>
    <dgm:pt modelId="{E30CEDBB-6E3B-5B42-A9D0-E2297B2C4CE4}" type="pres">
      <dgm:prSet presAssocID="{5AE78BC3-B4D1-4DD2-BEA7-80611F17516E}" presName="sibTrans" presStyleCnt="0"/>
      <dgm:spPr/>
    </dgm:pt>
    <dgm:pt modelId="{77FB29CD-18A5-6747-8EB8-1116FB41613B}" type="pres">
      <dgm:prSet presAssocID="{72CD126A-DF45-4FF7-91C1-3CFD6F138AD0}" presName="node" presStyleLbl="node1" presStyleIdx="2" presStyleCnt="5">
        <dgm:presLayoutVars>
          <dgm:bulletEnabled val="1"/>
        </dgm:presLayoutVars>
      </dgm:prSet>
      <dgm:spPr/>
    </dgm:pt>
    <dgm:pt modelId="{6FC52D9A-24E1-F54E-B897-5421C26227F3}" type="pres">
      <dgm:prSet presAssocID="{4D519D0E-D1B1-4931-8A09-A8AF28589ADE}" presName="sibTrans" presStyleCnt="0"/>
      <dgm:spPr/>
    </dgm:pt>
    <dgm:pt modelId="{32CB7F4D-6708-964D-9620-5D44228BDCC6}" type="pres">
      <dgm:prSet presAssocID="{5045F79D-87AD-4025-870B-4A3A628A7620}" presName="node" presStyleLbl="node1" presStyleIdx="3" presStyleCnt="5">
        <dgm:presLayoutVars>
          <dgm:bulletEnabled val="1"/>
        </dgm:presLayoutVars>
      </dgm:prSet>
      <dgm:spPr/>
    </dgm:pt>
    <dgm:pt modelId="{9BF7D285-C6D6-CB49-878D-36E43D705EF6}" type="pres">
      <dgm:prSet presAssocID="{9874016D-A434-4012-9C95-0D5C4C553080}" presName="sibTrans" presStyleCnt="0"/>
      <dgm:spPr/>
    </dgm:pt>
    <dgm:pt modelId="{D53376C0-4606-0C4D-A77F-E9F1DA912BDA}" type="pres">
      <dgm:prSet presAssocID="{13AFE446-6A44-4D78-ACFA-590A86D2BAC0}" presName="node" presStyleLbl="node1" presStyleIdx="4" presStyleCnt="5">
        <dgm:presLayoutVars>
          <dgm:bulletEnabled val="1"/>
        </dgm:presLayoutVars>
      </dgm:prSet>
      <dgm:spPr/>
    </dgm:pt>
  </dgm:ptLst>
  <dgm:cxnLst>
    <dgm:cxn modelId="{9FF23805-A724-6F4B-A2B2-8ABFD49F4490}" type="presOf" srcId="{72CD126A-DF45-4FF7-91C1-3CFD6F138AD0}" destId="{77FB29CD-18A5-6747-8EB8-1116FB41613B}" srcOrd="0" destOrd="0" presId="urn:microsoft.com/office/officeart/2005/8/layout/default"/>
    <dgm:cxn modelId="{F7D1C50A-5837-4147-8156-A45D0807DDEE}" srcId="{780BFC03-A934-48E6-B384-FD4818D32863}" destId="{5045F79D-87AD-4025-870B-4A3A628A7620}" srcOrd="3" destOrd="0" parTransId="{B808F1E1-6F51-49BB-9F48-87CCA7685C3F}" sibTransId="{9874016D-A434-4012-9C95-0D5C4C553080}"/>
    <dgm:cxn modelId="{C73DC50B-61FE-284F-BA4C-1D93C259A1CE}" type="presOf" srcId="{5045F79D-87AD-4025-870B-4A3A628A7620}" destId="{32CB7F4D-6708-964D-9620-5D44228BDCC6}" srcOrd="0" destOrd="0" presId="urn:microsoft.com/office/officeart/2005/8/layout/default"/>
    <dgm:cxn modelId="{2920AB4C-90E2-45C6-97B3-A5795B81B7D2}" srcId="{780BFC03-A934-48E6-B384-FD4818D32863}" destId="{6149EF3E-8C7E-46D0-B04C-A822AC084C1E}" srcOrd="1" destOrd="0" parTransId="{1D390567-3348-4A69-A119-9F71914360CD}" sibTransId="{5AE78BC3-B4D1-4DD2-BEA7-80611F17516E}"/>
    <dgm:cxn modelId="{E7338492-7359-6C43-B6F8-379F9AF8A2D9}" type="presOf" srcId="{6149EF3E-8C7E-46D0-B04C-A822AC084C1E}" destId="{F8E674B9-10FB-0942-A3A6-13AB12BFD07A}" srcOrd="0" destOrd="0" presId="urn:microsoft.com/office/officeart/2005/8/layout/default"/>
    <dgm:cxn modelId="{09315AAD-AA1C-4667-BF8E-8FE52D75701D}" srcId="{780BFC03-A934-48E6-B384-FD4818D32863}" destId="{13AFE446-6A44-4D78-ACFA-590A86D2BAC0}" srcOrd="4" destOrd="0" parTransId="{1552F3F7-08D6-47F5-AAC1-9DCD964DC7F3}" sibTransId="{095E5EFB-148D-462B-AF6F-9DD09BCF73AE}"/>
    <dgm:cxn modelId="{F56937CA-D31F-7E4C-8565-8BB5712A8B68}" type="presOf" srcId="{780BFC03-A934-48E6-B384-FD4818D32863}" destId="{D39F5A80-972F-2E40-A41E-9A6A77B3F383}" srcOrd="0" destOrd="0" presId="urn:microsoft.com/office/officeart/2005/8/layout/default"/>
    <dgm:cxn modelId="{363EB7D1-2860-AA4E-AA3B-319950C329AC}" type="presOf" srcId="{83E695AF-F3C0-4831-B76D-F2A9D7A8A9E6}" destId="{A6CFEAC9-3328-8A48-B55B-FE97280DD9F5}" srcOrd="0" destOrd="0" presId="urn:microsoft.com/office/officeart/2005/8/layout/default"/>
    <dgm:cxn modelId="{695FEBD6-10DD-4EB6-98ED-AB16FB45BF46}" srcId="{780BFC03-A934-48E6-B384-FD4818D32863}" destId="{72CD126A-DF45-4FF7-91C1-3CFD6F138AD0}" srcOrd="2" destOrd="0" parTransId="{A5E018E4-ACAD-4ABE-9411-634F8484F3E2}" sibTransId="{4D519D0E-D1B1-4931-8A09-A8AF28589ADE}"/>
    <dgm:cxn modelId="{E2BDD1DE-8DD2-8643-AC9D-F4206A010AF9}" type="presOf" srcId="{13AFE446-6A44-4D78-ACFA-590A86D2BAC0}" destId="{D53376C0-4606-0C4D-A77F-E9F1DA912BDA}" srcOrd="0" destOrd="0" presId="urn:microsoft.com/office/officeart/2005/8/layout/default"/>
    <dgm:cxn modelId="{163612EF-1337-4463-B995-DEE127E133C8}" srcId="{780BFC03-A934-48E6-B384-FD4818D32863}" destId="{83E695AF-F3C0-4831-B76D-F2A9D7A8A9E6}" srcOrd="0" destOrd="0" parTransId="{04B4FAA0-76E8-42CF-A45D-5A5B4027831A}" sibTransId="{4A752FE9-CDEA-42FD-B06A-BE522FFE41A2}"/>
    <dgm:cxn modelId="{0F034494-C1F5-E446-B354-7F31D6585C99}" type="presParOf" srcId="{D39F5A80-972F-2E40-A41E-9A6A77B3F383}" destId="{A6CFEAC9-3328-8A48-B55B-FE97280DD9F5}" srcOrd="0" destOrd="0" presId="urn:microsoft.com/office/officeart/2005/8/layout/default"/>
    <dgm:cxn modelId="{15E6C823-6EFF-B44F-8624-A8A7B09E1EEC}" type="presParOf" srcId="{D39F5A80-972F-2E40-A41E-9A6A77B3F383}" destId="{6B48393C-DA11-3642-B5DF-88C1CEFFF338}" srcOrd="1" destOrd="0" presId="urn:microsoft.com/office/officeart/2005/8/layout/default"/>
    <dgm:cxn modelId="{9C5277EB-1F84-CA49-B5CE-FF291D2F77A8}" type="presParOf" srcId="{D39F5A80-972F-2E40-A41E-9A6A77B3F383}" destId="{F8E674B9-10FB-0942-A3A6-13AB12BFD07A}" srcOrd="2" destOrd="0" presId="urn:microsoft.com/office/officeart/2005/8/layout/default"/>
    <dgm:cxn modelId="{D7C30CDF-1718-F344-BD4E-F9094ED7BE3F}" type="presParOf" srcId="{D39F5A80-972F-2E40-A41E-9A6A77B3F383}" destId="{E30CEDBB-6E3B-5B42-A9D0-E2297B2C4CE4}" srcOrd="3" destOrd="0" presId="urn:microsoft.com/office/officeart/2005/8/layout/default"/>
    <dgm:cxn modelId="{D296C22F-5FD1-BD4F-9596-C017A52F7F80}" type="presParOf" srcId="{D39F5A80-972F-2E40-A41E-9A6A77B3F383}" destId="{77FB29CD-18A5-6747-8EB8-1116FB41613B}" srcOrd="4" destOrd="0" presId="urn:microsoft.com/office/officeart/2005/8/layout/default"/>
    <dgm:cxn modelId="{D3472716-64ED-1F41-B32F-33CAFEDBD54D}" type="presParOf" srcId="{D39F5A80-972F-2E40-A41E-9A6A77B3F383}" destId="{6FC52D9A-24E1-F54E-B897-5421C26227F3}" srcOrd="5" destOrd="0" presId="urn:microsoft.com/office/officeart/2005/8/layout/default"/>
    <dgm:cxn modelId="{87DD17B7-5530-C442-9C12-2E01B23E1C3D}" type="presParOf" srcId="{D39F5A80-972F-2E40-A41E-9A6A77B3F383}" destId="{32CB7F4D-6708-964D-9620-5D44228BDCC6}" srcOrd="6" destOrd="0" presId="urn:microsoft.com/office/officeart/2005/8/layout/default"/>
    <dgm:cxn modelId="{363CA697-EE12-C64F-BD56-F9F68AEDB018}" type="presParOf" srcId="{D39F5A80-972F-2E40-A41E-9A6A77B3F383}" destId="{9BF7D285-C6D6-CB49-878D-36E43D705EF6}" srcOrd="7" destOrd="0" presId="urn:microsoft.com/office/officeart/2005/8/layout/default"/>
    <dgm:cxn modelId="{14B40CD8-9191-1C46-9D69-84CC9E2EA84B}" type="presParOf" srcId="{D39F5A80-972F-2E40-A41E-9A6A77B3F383}" destId="{D53376C0-4606-0C4D-A77F-E9F1DA912BD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A50B16-7705-4530-A378-0E1C17883DA9}" type="doc">
      <dgm:prSet loTypeId="urn:microsoft.com/office/officeart/2005/8/layout/chevron2" loCatId="process" qsTypeId="urn:microsoft.com/office/officeart/2005/8/quickstyle/simple1" qsCatId="simple" csTypeId="urn:microsoft.com/office/officeart/2005/8/colors/colorful1" csCatId="colorful"/>
      <dgm:spPr/>
      <dgm:t>
        <a:bodyPr/>
        <a:lstStyle/>
        <a:p>
          <a:endParaRPr lang="en-US"/>
        </a:p>
      </dgm:t>
    </dgm:pt>
    <dgm:pt modelId="{23F1D38E-D810-4F66-BC18-28C9008D133C}">
      <dgm:prSet/>
      <dgm:spPr/>
      <dgm:t>
        <a:bodyPr/>
        <a:lstStyle/>
        <a:p>
          <a:r>
            <a:rPr lang="en-US"/>
            <a:t>Go</a:t>
          </a:r>
        </a:p>
      </dgm:t>
    </dgm:pt>
    <dgm:pt modelId="{4312AD09-CE2D-4A8B-A5C4-85915D2EA999}" type="parTrans" cxnId="{92594DD3-5BF2-40EA-A92D-BF877E41DD13}">
      <dgm:prSet/>
      <dgm:spPr/>
      <dgm:t>
        <a:bodyPr/>
        <a:lstStyle/>
        <a:p>
          <a:endParaRPr lang="en-US"/>
        </a:p>
      </dgm:t>
    </dgm:pt>
    <dgm:pt modelId="{CB9C35E5-5AD3-4378-BB8C-DC2E77DDAD15}" type="sibTrans" cxnId="{92594DD3-5BF2-40EA-A92D-BF877E41DD13}">
      <dgm:prSet/>
      <dgm:spPr/>
      <dgm:t>
        <a:bodyPr/>
        <a:lstStyle/>
        <a:p>
          <a:endParaRPr lang="en-US"/>
        </a:p>
      </dgm:t>
    </dgm:pt>
    <dgm:pt modelId="{A51651FF-8F80-47C3-AD19-751ACFFDC494}">
      <dgm:prSet/>
      <dgm:spPr/>
      <dgm:t>
        <a:bodyPr/>
        <a:lstStyle/>
        <a:p>
          <a:r>
            <a:rPr lang="en-US"/>
            <a:t>Go to ReclaimHosting.com and set up your own domain and blog (WordPress). Instructions:  Hosting Setup</a:t>
          </a:r>
        </a:p>
      </dgm:t>
    </dgm:pt>
    <dgm:pt modelId="{59F50B76-7279-4A0C-92EA-88CD1F9337F2}" type="parTrans" cxnId="{1DDD7314-CC48-4327-B557-8042BDD211D3}">
      <dgm:prSet/>
      <dgm:spPr/>
      <dgm:t>
        <a:bodyPr/>
        <a:lstStyle/>
        <a:p>
          <a:endParaRPr lang="en-US"/>
        </a:p>
      </dgm:t>
    </dgm:pt>
    <dgm:pt modelId="{585009DC-CD3F-477B-9064-806317A16F80}" type="sibTrans" cxnId="{1DDD7314-CC48-4327-B557-8042BDD211D3}">
      <dgm:prSet/>
      <dgm:spPr/>
      <dgm:t>
        <a:bodyPr/>
        <a:lstStyle/>
        <a:p>
          <a:endParaRPr lang="en-US"/>
        </a:p>
      </dgm:t>
    </dgm:pt>
    <dgm:pt modelId="{256E2D62-64B7-48B8-B2F5-B356C2E5086E}">
      <dgm:prSet/>
      <dgm:spPr/>
      <dgm:t>
        <a:bodyPr/>
        <a:lstStyle/>
        <a:p>
          <a:r>
            <a:rPr lang="en-US"/>
            <a:t>Submit</a:t>
          </a:r>
        </a:p>
      </dgm:t>
    </dgm:pt>
    <dgm:pt modelId="{10882FAE-7F6D-4401-8B94-BB348801F859}" type="parTrans" cxnId="{468C4416-A103-4653-85A5-AECC29087748}">
      <dgm:prSet/>
      <dgm:spPr/>
      <dgm:t>
        <a:bodyPr/>
        <a:lstStyle/>
        <a:p>
          <a:endParaRPr lang="en-US"/>
        </a:p>
      </dgm:t>
    </dgm:pt>
    <dgm:pt modelId="{0965F88D-C762-477D-922B-15BF9CD61AEE}" type="sibTrans" cxnId="{468C4416-A103-4653-85A5-AECC29087748}">
      <dgm:prSet/>
      <dgm:spPr/>
      <dgm:t>
        <a:bodyPr/>
        <a:lstStyle/>
        <a:p>
          <a:endParaRPr lang="en-US"/>
        </a:p>
      </dgm:t>
    </dgm:pt>
    <dgm:pt modelId="{B5CF41BE-0304-41FE-95CC-099444DFC35A}">
      <dgm:prSet/>
      <dgm:spPr/>
      <dgm:t>
        <a:bodyPr/>
        <a:lstStyle/>
        <a:p>
          <a:r>
            <a:rPr lang="en-US"/>
            <a:t>Submit your URL. </a:t>
          </a:r>
        </a:p>
      </dgm:t>
    </dgm:pt>
    <dgm:pt modelId="{9FBE2FEF-004C-42FC-B61E-6125F7FF8116}" type="parTrans" cxnId="{AC78300E-4769-4668-B4BD-32F821F549C1}">
      <dgm:prSet/>
      <dgm:spPr/>
      <dgm:t>
        <a:bodyPr/>
        <a:lstStyle/>
        <a:p>
          <a:endParaRPr lang="en-US"/>
        </a:p>
      </dgm:t>
    </dgm:pt>
    <dgm:pt modelId="{137C4DCB-F9D6-49D7-8D11-C644F81E8220}" type="sibTrans" cxnId="{AC78300E-4769-4668-B4BD-32F821F549C1}">
      <dgm:prSet/>
      <dgm:spPr/>
      <dgm:t>
        <a:bodyPr/>
        <a:lstStyle/>
        <a:p>
          <a:endParaRPr lang="en-US"/>
        </a:p>
      </dgm:t>
    </dgm:pt>
    <dgm:pt modelId="{1676E046-2742-4B50-8511-14C97D7772AB}">
      <dgm:prSet/>
      <dgm:spPr/>
      <dgm:t>
        <a:bodyPr/>
        <a:lstStyle/>
        <a:p>
          <a:r>
            <a:rPr lang="en-US"/>
            <a:t>Begin</a:t>
          </a:r>
        </a:p>
      </dgm:t>
    </dgm:pt>
    <dgm:pt modelId="{2CFF40E0-8102-4408-B9FF-134C313751AA}" type="parTrans" cxnId="{1866ACB7-AFB1-40D2-9417-3A84534A49C0}">
      <dgm:prSet/>
      <dgm:spPr/>
      <dgm:t>
        <a:bodyPr/>
        <a:lstStyle/>
        <a:p>
          <a:endParaRPr lang="en-US"/>
        </a:p>
      </dgm:t>
    </dgm:pt>
    <dgm:pt modelId="{5B8B9DC4-0F36-4A2A-98EA-3B5384025C69}" type="sibTrans" cxnId="{1866ACB7-AFB1-40D2-9417-3A84534A49C0}">
      <dgm:prSet/>
      <dgm:spPr/>
      <dgm:t>
        <a:bodyPr/>
        <a:lstStyle/>
        <a:p>
          <a:endParaRPr lang="en-US"/>
        </a:p>
      </dgm:t>
    </dgm:pt>
    <dgm:pt modelId="{1C7E1738-F21E-462D-9E1A-DFD4B7016C1F}">
      <dgm:prSet/>
      <dgm:spPr/>
      <dgm:t>
        <a:bodyPr/>
        <a:lstStyle/>
        <a:p>
          <a:r>
            <a:rPr lang="en-US"/>
            <a:t>Begin to familiarize yourself with WordPress terms such as “categories”, “posts”, “pages”, “tags” etc. A useful article is at https://codex.wordpress.org/WordPress_Semantics</a:t>
          </a:r>
        </a:p>
      </dgm:t>
    </dgm:pt>
    <dgm:pt modelId="{1CEC5704-AEC3-46B8-8A68-EF11171960C5}" type="parTrans" cxnId="{1BF1E82B-9EE0-43E7-9820-2C23A4C0C0B1}">
      <dgm:prSet/>
      <dgm:spPr/>
      <dgm:t>
        <a:bodyPr/>
        <a:lstStyle/>
        <a:p>
          <a:endParaRPr lang="en-US"/>
        </a:p>
      </dgm:t>
    </dgm:pt>
    <dgm:pt modelId="{E1E0F6DB-2DCB-422A-AF3D-0373C361ADBE}" type="sibTrans" cxnId="{1BF1E82B-9EE0-43E7-9820-2C23A4C0C0B1}">
      <dgm:prSet/>
      <dgm:spPr/>
      <dgm:t>
        <a:bodyPr/>
        <a:lstStyle/>
        <a:p>
          <a:endParaRPr lang="en-US"/>
        </a:p>
      </dgm:t>
    </dgm:pt>
    <dgm:pt modelId="{AC76C45A-51E4-F843-A69F-37B7827F8962}" type="pres">
      <dgm:prSet presAssocID="{E6A50B16-7705-4530-A378-0E1C17883DA9}" presName="linearFlow" presStyleCnt="0">
        <dgm:presLayoutVars>
          <dgm:dir/>
          <dgm:animLvl val="lvl"/>
          <dgm:resizeHandles val="exact"/>
        </dgm:presLayoutVars>
      </dgm:prSet>
      <dgm:spPr/>
    </dgm:pt>
    <dgm:pt modelId="{4517BFE5-5BA9-8E4F-A005-0B133A51E638}" type="pres">
      <dgm:prSet presAssocID="{23F1D38E-D810-4F66-BC18-28C9008D133C}" presName="composite" presStyleCnt="0"/>
      <dgm:spPr/>
    </dgm:pt>
    <dgm:pt modelId="{13B52CA0-E5B3-C543-8340-CD0F5B7AC021}" type="pres">
      <dgm:prSet presAssocID="{23F1D38E-D810-4F66-BC18-28C9008D133C}" presName="parentText" presStyleLbl="alignNode1" presStyleIdx="0" presStyleCnt="3">
        <dgm:presLayoutVars>
          <dgm:chMax val="1"/>
          <dgm:bulletEnabled val="1"/>
        </dgm:presLayoutVars>
      </dgm:prSet>
      <dgm:spPr/>
    </dgm:pt>
    <dgm:pt modelId="{23D565A3-0204-6747-A3E7-6C0ED6E6E557}" type="pres">
      <dgm:prSet presAssocID="{23F1D38E-D810-4F66-BC18-28C9008D133C}" presName="descendantText" presStyleLbl="alignAcc1" presStyleIdx="0" presStyleCnt="3">
        <dgm:presLayoutVars>
          <dgm:bulletEnabled val="1"/>
        </dgm:presLayoutVars>
      </dgm:prSet>
      <dgm:spPr/>
    </dgm:pt>
    <dgm:pt modelId="{E20D5502-FC57-C342-978B-FFDF7EAEBD6A}" type="pres">
      <dgm:prSet presAssocID="{CB9C35E5-5AD3-4378-BB8C-DC2E77DDAD15}" presName="sp" presStyleCnt="0"/>
      <dgm:spPr/>
    </dgm:pt>
    <dgm:pt modelId="{74C29038-E7A5-4645-8833-666423AE7BDA}" type="pres">
      <dgm:prSet presAssocID="{256E2D62-64B7-48B8-B2F5-B356C2E5086E}" presName="composite" presStyleCnt="0"/>
      <dgm:spPr/>
    </dgm:pt>
    <dgm:pt modelId="{3A0F1EE8-6EB6-854E-8B16-DC1D845BB505}" type="pres">
      <dgm:prSet presAssocID="{256E2D62-64B7-48B8-B2F5-B356C2E5086E}" presName="parentText" presStyleLbl="alignNode1" presStyleIdx="1" presStyleCnt="3">
        <dgm:presLayoutVars>
          <dgm:chMax val="1"/>
          <dgm:bulletEnabled val="1"/>
        </dgm:presLayoutVars>
      </dgm:prSet>
      <dgm:spPr/>
    </dgm:pt>
    <dgm:pt modelId="{FE76B7C1-8024-AC43-A606-E83E8847389E}" type="pres">
      <dgm:prSet presAssocID="{256E2D62-64B7-48B8-B2F5-B356C2E5086E}" presName="descendantText" presStyleLbl="alignAcc1" presStyleIdx="1" presStyleCnt="3">
        <dgm:presLayoutVars>
          <dgm:bulletEnabled val="1"/>
        </dgm:presLayoutVars>
      </dgm:prSet>
      <dgm:spPr/>
    </dgm:pt>
    <dgm:pt modelId="{6EEFFB44-5409-7542-8E54-9EA2FE8E3F87}" type="pres">
      <dgm:prSet presAssocID="{0965F88D-C762-477D-922B-15BF9CD61AEE}" presName="sp" presStyleCnt="0"/>
      <dgm:spPr/>
    </dgm:pt>
    <dgm:pt modelId="{8444CE3D-5A3C-0645-9785-0BF721E6D913}" type="pres">
      <dgm:prSet presAssocID="{1676E046-2742-4B50-8511-14C97D7772AB}" presName="composite" presStyleCnt="0"/>
      <dgm:spPr/>
    </dgm:pt>
    <dgm:pt modelId="{AA952F06-88CA-B647-80BA-67F32563ED13}" type="pres">
      <dgm:prSet presAssocID="{1676E046-2742-4B50-8511-14C97D7772AB}" presName="parentText" presStyleLbl="alignNode1" presStyleIdx="2" presStyleCnt="3">
        <dgm:presLayoutVars>
          <dgm:chMax val="1"/>
          <dgm:bulletEnabled val="1"/>
        </dgm:presLayoutVars>
      </dgm:prSet>
      <dgm:spPr/>
    </dgm:pt>
    <dgm:pt modelId="{E7A94079-B18E-C54D-8B26-948E4AABBF1F}" type="pres">
      <dgm:prSet presAssocID="{1676E046-2742-4B50-8511-14C97D7772AB}" presName="descendantText" presStyleLbl="alignAcc1" presStyleIdx="2" presStyleCnt="3">
        <dgm:presLayoutVars>
          <dgm:bulletEnabled val="1"/>
        </dgm:presLayoutVars>
      </dgm:prSet>
      <dgm:spPr/>
    </dgm:pt>
  </dgm:ptLst>
  <dgm:cxnLst>
    <dgm:cxn modelId="{AC78300E-4769-4668-B4BD-32F821F549C1}" srcId="{256E2D62-64B7-48B8-B2F5-B356C2E5086E}" destId="{B5CF41BE-0304-41FE-95CC-099444DFC35A}" srcOrd="0" destOrd="0" parTransId="{9FBE2FEF-004C-42FC-B61E-6125F7FF8116}" sibTransId="{137C4DCB-F9D6-49D7-8D11-C644F81E8220}"/>
    <dgm:cxn modelId="{8094F90F-4195-5947-9C1F-4F75B3345D03}" type="presOf" srcId="{1C7E1738-F21E-462D-9E1A-DFD4B7016C1F}" destId="{E7A94079-B18E-C54D-8B26-948E4AABBF1F}" srcOrd="0" destOrd="0" presId="urn:microsoft.com/office/officeart/2005/8/layout/chevron2"/>
    <dgm:cxn modelId="{1DDD7314-CC48-4327-B557-8042BDD211D3}" srcId="{23F1D38E-D810-4F66-BC18-28C9008D133C}" destId="{A51651FF-8F80-47C3-AD19-751ACFFDC494}" srcOrd="0" destOrd="0" parTransId="{59F50B76-7279-4A0C-92EA-88CD1F9337F2}" sibTransId="{585009DC-CD3F-477B-9064-806317A16F80}"/>
    <dgm:cxn modelId="{468C4416-A103-4653-85A5-AECC29087748}" srcId="{E6A50B16-7705-4530-A378-0E1C17883DA9}" destId="{256E2D62-64B7-48B8-B2F5-B356C2E5086E}" srcOrd="1" destOrd="0" parTransId="{10882FAE-7F6D-4401-8B94-BB348801F859}" sibTransId="{0965F88D-C762-477D-922B-15BF9CD61AEE}"/>
    <dgm:cxn modelId="{1BF1E82B-9EE0-43E7-9820-2C23A4C0C0B1}" srcId="{1676E046-2742-4B50-8511-14C97D7772AB}" destId="{1C7E1738-F21E-462D-9E1A-DFD4B7016C1F}" srcOrd="0" destOrd="0" parTransId="{1CEC5704-AEC3-46B8-8A68-EF11171960C5}" sibTransId="{E1E0F6DB-2DCB-422A-AF3D-0373C361ADBE}"/>
    <dgm:cxn modelId="{8961193A-325B-D44F-AA47-4341F0DB75C4}" type="presOf" srcId="{23F1D38E-D810-4F66-BC18-28C9008D133C}" destId="{13B52CA0-E5B3-C543-8340-CD0F5B7AC021}" srcOrd="0" destOrd="0" presId="urn:microsoft.com/office/officeart/2005/8/layout/chevron2"/>
    <dgm:cxn modelId="{187E2F46-A52F-C24D-9F9E-3978D8A57957}" type="presOf" srcId="{1676E046-2742-4B50-8511-14C97D7772AB}" destId="{AA952F06-88CA-B647-80BA-67F32563ED13}" srcOrd="0" destOrd="0" presId="urn:microsoft.com/office/officeart/2005/8/layout/chevron2"/>
    <dgm:cxn modelId="{E0DFDDB1-C2D3-734F-968C-B28666AF42D3}" type="presOf" srcId="{A51651FF-8F80-47C3-AD19-751ACFFDC494}" destId="{23D565A3-0204-6747-A3E7-6C0ED6E6E557}" srcOrd="0" destOrd="0" presId="urn:microsoft.com/office/officeart/2005/8/layout/chevron2"/>
    <dgm:cxn modelId="{1331D8B6-104A-594D-8857-E9A444DB4CE4}" type="presOf" srcId="{256E2D62-64B7-48B8-B2F5-B356C2E5086E}" destId="{3A0F1EE8-6EB6-854E-8B16-DC1D845BB505}" srcOrd="0" destOrd="0" presId="urn:microsoft.com/office/officeart/2005/8/layout/chevron2"/>
    <dgm:cxn modelId="{1866ACB7-AFB1-40D2-9417-3A84534A49C0}" srcId="{E6A50B16-7705-4530-A378-0E1C17883DA9}" destId="{1676E046-2742-4B50-8511-14C97D7772AB}" srcOrd="2" destOrd="0" parTransId="{2CFF40E0-8102-4408-B9FF-134C313751AA}" sibTransId="{5B8B9DC4-0F36-4A2A-98EA-3B5384025C69}"/>
    <dgm:cxn modelId="{92C5C4CB-32C1-074C-BE3E-747A078F2AF1}" type="presOf" srcId="{E6A50B16-7705-4530-A378-0E1C17883DA9}" destId="{AC76C45A-51E4-F843-A69F-37B7827F8962}" srcOrd="0" destOrd="0" presId="urn:microsoft.com/office/officeart/2005/8/layout/chevron2"/>
    <dgm:cxn modelId="{92594DD3-5BF2-40EA-A92D-BF877E41DD13}" srcId="{E6A50B16-7705-4530-A378-0E1C17883DA9}" destId="{23F1D38E-D810-4F66-BC18-28C9008D133C}" srcOrd="0" destOrd="0" parTransId="{4312AD09-CE2D-4A8B-A5C4-85915D2EA999}" sibTransId="{CB9C35E5-5AD3-4378-BB8C-DC2E77DDAD15}"/>
    <dgm:cxn modelId="{EADEA3F0-ECF2-BE4A-AA65-EF5033E8BC89}" type="presOf" srcId="{B5CF41BE-0304-41FE-95CC-099444DFC35A}" destId="{FE76B7C1-8024-AC43-A606-E83E8847389E}" srcOrd="0" destOrd="0" presId="urn:microsoft.com/office/officeart/2005/8/layout/chevron2"/>
    <dgm:cxn modelId="{947E2409-019B-0043-B4C1-2B59AA781A71}" type="presParOf" srcId="{AC76C45A-51E4-F843-A69F-37B7827F8962}" destId="{4517BFE5-5BA9-8E4F-A005-0B133A51E638}" srcOrd="0" destOrd="0" presId="urn:microsoft.com/office/officeart/2005/8/layout/chevron2"/>
    <dgm:cxn modelId="{0D33642A-8A94-264D-942F-BBC1BBFE842E}" type="presParOf" srcId="{4517BFE5-5BA9-8E4F-A005-0B133A51E638}" destId="{13B52CA0-E5B3-C543-8340-CD0F5B7AC021}" srcOrd="0" destOrd="0" presId="urn:microsoft.com/office/officeart/2005/8/layout/chevron2"/>
    <dgm:cxn modelId="{6C4BE07F-CA23-7D44-A6EC-373D110333FF}" type="presParOf" srcId="{4517BFE5-5BA9-8E4F-A005-0B133A51E638}" destId="{23D565A3-0204-6747-A3E7-6C0ED6E6E557}" srcOrd="1" destOrd="0" presId="urn:microsoft.com/office/officeart/2005/8/layout/chevron2"/>
    <dgm:cxn modelId="{868618CC-AF86-9B41-9DBB-D7BBC8EB34F3}" type="presParOf" srcId="{AC76C45A-51E4-F843-A69F-37B7827F8962}" destId="{E20D5502-FC57-C342-978B-FFDF7EAEBD6A}" srcOrd="1" destOrd="0" presId="urn:microsoft.com/office/officeart/2005/8/layout/chevron2"/>
    <dgm:cxn modelId="{4C0C8E90-7B63-3E45-8C36-E18788BB2B81}" type="presParOf" srcId="{AC76C45A-51E4-F843-A69F-37B7827F8962}" destId="{74C29038-E7A5-4645-8833-666423AE7BDA}" srcOrd="2" destOrd="0" presId="urn:microsoft.com/office/officeart/2005/8/layout/chevron2"/>
    <dgm:cxn modelId="{FF0555A5-FC82-694F-8292-6F4EE598B4FF}" type="presParOf" srcId="{74C29038-E7A5-4645-8833-666423AE7BDA}" destId="{3A0F1EE8-6EB6-854E-8B16-DC1D845BB505}" srcOrd="0" destOrd="0" presId="urn:microsoft.com/office/officeart/2005/8/layout/chevron2"/>
    <dgm:cxn modelId="{EDF07740-3572-D245-8C07-1B9BB84B9834}" type="presParOf" srcId="{74C29038-E7A5-4645-8833-666423AE7BDA}" destId="{FE76B7C1-8024-AC43-A606-E83E8847389E}" srcOrd="1" destOrd="0" presId="urn:microsoft.com/office/officeart/2005/8/layout/chevron2"/>
    <dgm:cxn modelId="{496D537E-9991-3549-BA94-5FD5DD0DBBBB}" type="presParOf" srcId="{AC76C45A-51E4-F843-A69F-37B7827F8962}" destId="{6EEFFB44-5409-7542-8E54-9EA2FE8E3F87}" srcOrd="3" destOrd="0" presId="urn:microsoft.com/office/officeart/2005/8/layout/chevron2"/>
    <dgm:cxn modelId="{F5B3ABEE-3F0D-144A-8FF4-56F332187773}" type="presParOf" srcId="{AC76C45A-51E4-F843-A69F-37B7827F8962}" destId="{8444CE3D-5A3C-0645-9785-0BF721E6D913}" srcOrd="4" destOrd="0" presId="urn:microsoft.com/office/officeart/2005/8/layout/chevron2"/>
    <dgm:cxn modelId="{FBA51D23-5825-9242-A2B6-2C4B8F864850}" type="presParOf" srcId="{8444CE3D-5A3C-0645-9785-0BF721E6D913}" destId="{AA952F06-88CA-B647-80BA-67F32563ED13}" srcOrd="0" destOrd="0" presId="urn:microsoft.com/office/officeart/2005/8/layout/chevron2"/>
    <dgm:cxn modelId="{225AFA07-A587-BF48-86AA-A0C7BB81EDFC}" type="presParOf" srcId="{8444CE3D-5A3C-0645-9785-0BF721E6D913}" destId="{E7A94079-B18E-C54D-8B26-948E4AABBF1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303C2-C7FC-4A44-AEA8-B5855C81BC96}">
      <dsp:nvSpPr>
        <dsp:cNvPr id="0" name=""/>
        <dsp:cNvSpPr/>
      </dsp:nvSpPr>
      <dsp:spPr>
        <a:xfrm>
          <a:off x="579159" y="1527287"/>
          <a:ext cx="3018082" cy="129676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1) TELL US TWO GOALS YOU HAVE FOR THIS CLASS</a:t>
          </a:r>
        </a:p>
        <a:p>
          <a:pPr marL="0" lvl="0" indent="0" algn="ctr" defTabSz="844550">
            <a:lnSpc>
              <a:spcPct val="90000"/>
            </a:lnSpc>
            <a:spcBef>
              <a:spcPct val="0"/>
            </a:spcBef>
            <a:spcAft>
              <a:spcPct val="35000"/>
            </a:spcAft>
            <a:buNone/>
          </a:pPr>
          <a:r>
            <a:rPr lang="en-US" sz="1900" kern="1200" dirty="0"/>
            <a:t>GO TO MENTI.COM</a:t>
          </a:r>
        </a:p>
      </dsp:txBody>
      <dsp:txXfrm>
        <a:off x="579159" y="1527287"/>
        <a:ext cx="3018082" cy="1296762"/>
      </dsp:txXfrm>
    </dsp:sp>
    <dsp:sp modelId="{E2C3E75C-7E5C-9140-A29A-D9B58FB12490}">
      <dsp:nvSpPr>
        <dsp:cNvPr id="0" name=""/>
        <dsp:cNvSpPr/>
      </dsp:nvSpPr>
      <dsp:spPr>
        <a:xfrm rot="10800000" flipV="1">
          <a:off x="4385912" y="1588307"/>
          <a:ext cx="2921628" cy="117472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2) NAME SOME SKILLS YOU HAVE (AND ARE PROUD OF)</a:t>
          </a:r>
        </a:p>
        <a:p>
          <a:pPr marL="0" lvl="0" indent="0" algn="ctr" defTabSz="844550">
            <a:lnSpc>
              <a:spcPct val="90000"/>
            </a:lnSpc>
            <a:spcBef>
              <a:spcPct val="0"/>
            </a:spcBef>
            <a:spcAft>
              <a:spcPct val="35000"/>
            </a:spcAft>
            <a:buNone/>
          </a:pPr>
          <a:r>
            <a:rPr lang="en-US" sz="1900" kern="1200" dirty="0"/>
            <a:t>GO TO MENTI.COM</a:t>
          </a:r>
        </a:p>
      </dsp:txBody>
      <dsp:txXfrm rot="-10800000">
        <a:off x="4385912" y="1588307"/>
        <a:ext cx="2921628" cy="11747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7AD36-C464-F344-B824-0AAB7C09BCAB}">
      <dsp:nvSpPr>
        <dsp:cNvPr id="0" name=""/>
        <dsp:cNvSpPr/>
      </dsp:nvSpPr>
      <dsp:spPr>
        <a:xfrm>
          <a:off x="535688" y="2879"/>
          <a:ext cx="3870142" cy="107108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Some time this week, strike up a conversation  with a stranger.  Consider the readings for Week One, particularly Hamblin’s, and reflect on the experience.</a:t>
          </a:r>
        </a:p>
      </dsp:txBody>
      <dsp:txXfrm>
        <a:off x="567059" y="34250"/>
        <a:ext cx="3807400" cy="1008346"/>
      </dsp:txXfrm>
    </dsp:sp>
    <dsp:sp modelId="{9364E6B7-67D2-3E4A-8AAD-36A9ECEADC11}">
      <dsp:nvSpPr>
        <dsp:cNvPr id="0" name=""/>
        <dsp:cNvSpPr/>
      </dsp:nvSpPr>
      <dsp:spPr>
        <a:xfrm rot="5400000">
          <a:off x="2269930" y="1100744"/>
          <a:ext cx="401658" cy="48198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326163" y="1140910"/>
        <a:ext cx="289193" cy="281161"/>
      </dsp:txXfrm>
    </dsp:sp>
    <dsp:sp modelId="{826B1985-599C-3744-BF21-F341213D59B3}">
      <dsp:nvSpPr>
        <dsp:cNvPr id="0" name=""/>
        <dsp:cNvSpPr/>
      </dsp:nvSpPr>
      <dsp:spPr>
        <a:xfrm>
          <a:off x="535688" y="1609511"/>
          <a:ext cx="3870142" cy="1071088"/>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When do you consider a person known? How does your behaviour change? IRL? Face to face? What constitutes a stranger? Reflect on any aspect of this experience that interests you.</a:t>
          </a:r>
        </a:p>
      </dsp:txBody>
      <dsp:txXfrm>
        <a:off x="567059" y="1640882"/>
        <a:ext cx="3807400" cy="1008346"/>
      </dsp:txXfrm>
    </dsp:sp>
    <dsp:sp modelId="{950C866B-A646-AF4F-8C41-08970DC9500E}">
      <dsp:nvSpPr>
        <dsp:cNvPr id="0" name=""/>
        <dsp:cNvSpPr/>
      </dsp:nvSpPr>
      <dsp:spPr>
        <a:xfrm rot="5400000">
          <a:off x="2269930" y="2707376"/>
          <a:ext cx="401658" cy="481989"/>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326163" y="2747542"/>
        <a:ext cx="289193" cy="281161"/>
      </dsp:txXfrm>
    </dsp:sp>
    <dsp:sp modelId="{293D9170-6077-7E47-8922-FB182461CA5E}">
      <dsp:nvSpPr>
        <dsp:cNvPr id="0" name=""/>
        <dsp:cNvSpPr/>
      </dsp:nvSpPr>
      <dsp:spPr>
        <a:xfrm>
          <a:off x="535688" y="3216143"/>
          <a:ext cx="3870142" cy="1071088"/>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Is “talking to strangers … good for you”?</a:t>
          </a:r>
        </a:p>
      </dsp:txBody>
      <dsp:txXfrm>
        <a:off x="567059" y="3247514"/>
        <a:ext cx="3807400" cy="1008346"/>
      </dsp:txXfrm>
    </dsp:sp>
    <dsp:sp modelId="{135EC0CA-9FB4-5949-8D84-492C99567F2E}">
      <dsp:nvSpPr>
        <dsp:cNvPr id="0" name=""/>
        <dsp:cNvSpPr/>
      </dsp:nvSpPr>
      <dsp:spPr>
        <a:xfrm rot="5400000">
          <a:off x="2269930" y="4314008"/>
          <a:ext cx="401658" cy="481989"/>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326163" y="4354174"/>
        <a:ext cx="289193" cy="281161"/>
      </dsp:txXfrm>
    </dsp:sp>
    <dsp:sp modelId="{9E57F6F1-D88D-DC40-BA2A-66A8EC834285}">
      <dsp:nvSpPr>
        <dsp:cNvPr id="0" name=""/>
        <dsp:cNvSpPr/>
      </dsp:nvSpPr>
      <dsp:spPr>
        <a:xfrm>
          <a:off x="535688" y="4822775"/>
          <a:ext cx="3870142" cy="1071088"/>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NOTE: A safe in-person encounter may not be possible this semester. If so, you can skip this exercise or find an alternate.</a:t>
          </a:r>
        </a:p>
      </dsp:txBody>
      <dsp:txXfrm>
        <a:off x="567059" y="4854146"/>
        <a:ext cx="3807400" cy="1008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383EE-FAF0-49A2-BA0F-C3C50E46D434}">
      <dsp:nvSpPr>
        <dsp:cNvPr id="0" name=""/>
        <dsp:cNvSpPr/>
      </dsp:nvSpPr>
      <dsp:spPr>
        <a:xfrm>
          <a:off x="234679" y="435919"/>
          <a:ext cx="730212" cy="730212"/>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D56BC8-28DE-4974-8EAF-681DB8CB4B75}">
      <dsp:nvSpPr>
        <dsp:cNvPr id="0" name=""/>
        <dsp:cNvSpPr/>
      </dsp:nvSpPr>
      <dsp:spPr>
        <a:xfrm>
          <a:off x="390298" y="591538"/>
          <a:ext cx="418974" cy="4189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C36907-CCB7-4D7A-AFFE-ED7BADF89853}">
      <dsp:nvSpPr>
        <dsp:cNvPr id="0" name=""/>
        <dsp:cNvSpPr/>
      </dsp:nvSpPr>
      <dsp:spPr>
        <a:xfrm>
          <a:off x="1251" y="1393576"/>
          <a:ext cx="1197070" cy="47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SOMETIMES A MINI ASSIGNMENT</a:t>
          </a:r>
        </a:p>
      </dsp:txBody>
      <dsp:txXfrm>
        <a:off x="1251" y="1393576"/>
        <a:ext cx="1197070" cy="478828"/>
      </dsp:txXfrm>
    </dsp:sp>
    <dsp:sp modelId="{672D16CC-9071-4395-B2F4-96CEC2E18248}">
      <dsp:nvSpPr>
        <dsp:cNvPr id="0" name=""/>
        <dsp:cNvSpPr/>
      </dsp:nvSpPr>
      <dsp:spPr>
        <a:xfrm>
          <a:off x="1641237" y="435919"/>
          <a:ext cx="730212" cy="730212"/>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34B899-6F94-4E2B-AACD-D7A2334E0B60}">
      <dsp:nvSpPr>
        <dsp:cNvPr id="0" name=""/>
        <dsp:cNvSpPr/>
      </dsp:nvSpPr>
      <dsp:spPr>
        <a:xfrm>
          <a:off x="1796856" y="591538"/>
          <a:ext cx="418974" cy="4189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C768B5-C410-4D2C-B967-513480928DDF}">
      <dsp:nvSpPr>
        <dsp:cNvPr id="0" name=""/>
        <dsp:cNvSpPr/>
      </dsp:nvSpPr>
      <dsp:spPr>
        <a:xfrm>
          <a:off x="1407808" y="1393576"/>
          <a:ext cx="1197070" cy="47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SOMETIMES AN ESSAY</a:t>
          </a:r>
        </a:p>
      </dsp:txBody>
      <dsp:txXfrm>
        <a:off x="1407808" y="1393576"/>
        <a:ext cx="1197070" cy="478828"/>
      </dsp:txXfrm>
    </dsp:sp>
    <dsp:sp modelId="{41605D2D-690A-4305-9108-468F7EFF5637}">
      <dsp:nvSpPr>
        <dsp:cNvPr id="0" name=""/>
        <dsp:cNvSpPr/>
      </dsp:nvSpPr>
      <dsp:spPr>
        <a:xfrm>
          <a:off x="3047795" y="435919"/>
          <a:ext cx="730212" cy="730212"/>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B16A21-E8AF-460B-B0E3-B2B5CBA40FD4}">
      <dsp:nvSpPr>
        <dsp:cNvPr id="0" name=""/>
        <dsp:cNvSpPr/>
      </dsp:nvSpPr>
      <dsp:spPr>
        <a:xfrm>
          <a:off x="3203414" y="591538"/>
          <a:ext cx="418974" cy="4189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E771A7-EA90-44D1-8A7E-DFCFCAC4FFCB}">
      <dsp:nvSpPr>
        <dsp:cNvPr id="0" name=""/>
        <dsp:cNvSpPr/>
      </dsp:nvSpPr>
      <dsp:spPr>
        <a:xfrm>
          <a:off x="2814366" y="1393576"/>
          <a:ext cx="1197070" cy="47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SOMETIMES A PEER REVIEW</a:t>
          </a:r>
        </a:p>
      </dsp:txBody>
      <dsp:txXfrm>
        <a:off x="2814366" y="1393576"/>
        <a:ext cx="1197070" cy="478828"/>
      </dsp:txXfrm>
    </dsp:sp>
    <dsp:sp modelId="{4C8E41E8-784B-4E66-B094-0F145B5273B0}">
      <dsp:nvSpPr>
        <dsp:cNvPr id="0" name=""/>
        <dsp:cNvSpPr/>
      </dsp:nvSpPr>
      <dsp:spPr>
        <a:xfrm>
          <a:off x="4454352" y="435919"/>
          <a:ext cx="730212" cy="730212"/>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BE3875-8F67-4AC6-8294-478E14DF7323}">
      <dsp:nvSpPr>
        <dsp:cNvPr id="0" name=""/>
        <dsp:cNvSpPr/>
      </dsp:nvSpPr>
      <dsp:spPr>
        <a:xfrm>
          <a:off x="4609971" y="591538"/>
          <a:ext cx="418974" cy="4189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D504C2-F323-4789-B2A9-CCB222788769}">
      <dsp:nvSpPr>
        <dsp:cNvPr id="0" name=""/>
        <dsp:cNvSpPr/>
      </dsp:nvSpPr>
      <dsp:spPr>
        <a:xfrm>
          <a:off x="4220923" y="1393576"/>
          <a:ext cx="1197070" cy="47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ALWAYS LOOKING FOR CONTENT AND BUILDING YOUR SITE</a:t>
          </a:r>
        </a:p>
      </dsp:txBody>
      <dsp:txXfrm>
        <a:off x="4220923" y="1393576"/>
        <a:ext cx="1197070" cy="478828"/>
      </dsp:txXfrm>
    </dsp:sp>
    <dsp:sp modelId="{C4C0E4D0-B3DE-4643-AE74-AA167E01C3CC}">
      <dsp:nvSpPr>
        <dsp:cNvPr id="0" name=""/>
        <dsp:cNvSpPr/>
      </dsp:nvSpPr>
      <dsp:spPr>
        <a:xfrm>
          <a:off x="5860910" y="435919"/>
          <a:ext cx="730212" cy="730212"/>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91EA9E-B315-46ED-B72D-E63FDD31B29F}">
      <dsp:nvSpPr>
        <dsp:cNvPr id="0" name=""/>
        <dsp:cNvSpPr/>
      </dsp:nvSpPr>
      <dsp:spPr>
        <a:xfrm>
          <a:off x="6016529" y="591538"/>
          <a:ext cx="418974" cy="41897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12DB7D-9F61-4B6A-9273-042DF0BF693E}">
      <dsp:nvSpPr>
        <dsp:cNvPr id="0" name=""/>
        <dsp:cNvSpPr/>
      </dsp:nvSpPr>
      <dsp:spPr>
        <a:xfrm>
          <a:off x="5627481" y="1393576"/>
          <a:ext cx="1197070" cy="47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LEADING ONE DISCUSSION ( FOR THE VERY BRAVE  )</a:t>
          </a:r>
        </a:p>
      </dsp:txBody>
      <dsp:txXfrm>
        <a:off x="5627481" y="1393576"/>
        <a:ext cx="1197070" cy="478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780CF-9735-8F49-88A4-F852375EE86B}">
      <dsp:nvSpPr>
        <dsp:cNvPr id="0" name=""/>
        <dsp:cNvSpPr/>
      </dsp:nvSpPr>
      <dsp:spPr>
        <a:xfrm>
          <a:off x="0" y="179916"/>
          <a:ext cx="2561209" cy="15367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Check-in</a:t>
          </a:r>
        </a:p>
      </dsp:txBody>
      <dsp:txXfrm>
        <a:off x="0" y="179916"/>
        <a:ext cx="2561209" cy="1536725"/>
      </dsp:txXfrm>
    </dsp:sp>
    <dsp:sp modelId="{4A07F5CC-066F-F74D-BF16-223FB389B3AB}">
      <dsp:nvSpPr>
        <dsp:cNvPr id="0" name=""/>
        <dsp:cNvSpPr/>
      </dsp:nvSpPr>
      <dsp:spPr>
        <a:xfrm>
          <a:off x="2817330" y="179916"/>
          <a:ext cx="2561209" cy="1536725"/>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What’s up online</a:t>
          </a:r>
        </a:p>
      </dsp:txBody>
      <dsp:txXfrm>
        <a:off x="2817330" y="179916"/>
        <a:ext cx="2561209" cy="1536725"/>
      </dsp:txXfrm>
    </dsp:sp>
    <dsp:sp modelId="{83511F6F-B31D-6342-A828-2919FCED058D}">
      <dsp:nvSpPr>
        <dsp:cNvPr id="0" name=""/>
        <dsp:cNvSpPr/>
      </dsp:nvSpPr>
      <dsp:spPr>
        <a:xfrm>
          <a:off x="5634661" y="179916"/>
          <a:ext cx="2561209" cy="1536725"/>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Student presentation</a:t>
          </a:r>
        </a:p>
      </dsp:txBody>
      <dsp:txXfrm>
        <a:off x="5634661" y="179916"/>
        <a:ext cx="2561209" cy="1536725"/>
      </dsp:txXfrm>
    </dsp:sp>
    <dsp:sp modelId="{A24C8748-59C1-D74F-B918-011AD61FE245}">
      <dsp:nvSpPr>
        <dsp:cNvPr id="0" name=""/>
        <dsp:cNvSpPr/>
      </dsp:nvSpPr>
      <dsp:spPr>
        <a:xfrm>
          <a:off x="0" y="1972762"/>
          <a:ext cx="2561209" cy="1536725"/>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Lecture</a:t>
          </a:r>
        </a:p>
      </dsp:txBody>
      <dsp:txXfrm>
        <a:off x="0" y="1972762"/>
        <a:ext cx="2561209" cy="1536725"/>
      </dsp:txXfrm>
    </dsp:sp>
    <dsp:sp modelId="{8EC1CE2A-1F26-F543-ADF1-9B8DF19CDCC7}">
      <dsp:nvSpPr>
        <dsp:cNvPr id="0" name=""/>
        <dsp:cNvSpPr/>
      </dsp:nvSpPr>
      <dsp:spPr>
        <a:xfrm>
          <a:off x="2817330" y="1972762"/>
          <a:ext cx="2561209" cy="1536725"/>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Activity</a:t>
          </a:r>
        </a:p>
      </dsp:txBody>
      <dsp:txXfrm>
        <a:off x="2817330" y="1972762"/>
        <a:ext cx="2561209" cy="1536725"/>
      </dsp:txXfrm>
    </dsp:sp>
    <dsp:sp modelId="{70AC4C0D-5C2A-0044-95CB-76404727B302}">
      <dsp:nvSpPr>
        <dsp:cNvPr id="0" name=""/>
        <dsp:cNvSpPr/>
      </dsp:nvSpPr>
      <dsp:spPr>
        <a:xfrm>
          <a:off x="5634661" y="1972762"/>
          <a:ext cx="2561209" cy="153672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Recap</a:t>
          </a:r>
        </a:p>
      </dsp:txBody>
      <dsp:txXfrm>
        <a:off x="5634661" y="1972762"/>
        <a:ext cx="2561209" cy="15367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35216-9B62-0B47-B5B7-39F3BC0EE855}">
      <dsp:nvSpPr>
        <dsp:cNvPr id="0" name=""/>
        <dsp:cNvSpPr/>
      </dsp:nvSpPr>
      <dsp:spPr>
        <a:xfrm>
          <a:off x="920" y="612085"/>
          <a:ext cx="3232267" cy="20524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DDCCA0-360B-744F-8401-CA92404D613C}">
      <dsp:nvSpPr>
        <dsp:cNvPr id="0" name=""/>
        <dsp:cNvSpPr/>
      </dsp:nvSpPr>
      <dsp:spPr>
        <a:xfrm>
          <a:off x="360061" y="953269"/>
          <a:ext cx="3232267" cy="20524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t>GO TO MENTI.COM</a:t>
          </a:r>
        </a:p>
      </dsp:txBody>
      <dsp:txXfrm>
        <a:off x="420176" y="1013384"/>
        <a:ext cx="3112037" cy="1932260"/>
      </dsp:txXfrm>
    </dsp:sp>
    <dsp:sp modelId="{AB5870C0-88E1-4A42-9351-B25737BDC665}">
      <dsp:nvSpPr>
        <dsp:cNvPr id="0" name=""/>
        <dsp:cNvSpPr/>
      </dsp:nvSpPr>
      <dsp:spPr>
        <a:xfrm>
          <a:off x="3951470" y="612085"/>
          <a:ext cx="3232267" cy="20524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646DAD-4E18-1F47-A987-B4208084A12E}">
      <dsp:nvSpPr>
        <dsp:cNvPr id="0" name=""/>
        <dsp:cNvSpPr/>
      </dsp:nvSpPr>
      <dsp:spPr>
        <a:xfrm>
          <a:off x="4310611" y="953269"/>
          <a:ext cx="3232267" cy="20524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ENTER CODE</a:t>
          </a:r>
        </a:p>
      </dsp:txBody>
      <dsp:txXfrm>
        <a:off x="4370726" y="1013384"/>
        <a:ext cx="3112037" cy="19322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07492-AE01-A748-A6AC-2332DBA5F47F}">
      <dsp:nvSpPr>
        <dsp:cNvPr id="0" name=""/>
        <dsp:cNvSpPr/>
      </dsp:nvSpPr>
      <dsp:spPr>
        <a:xfrm>
          <a:off x="1000"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C71150-B3CB-F341-B317-63A9192FC934}">
      <dsp:nvSpPr>
        <dsp:cNvPr id="0" name=""/>
        <dsp:cNvSpPr/>
      </dsp:nvSpPr>
      <dsp:spPr>
        <a:xfrm>
          <a:off x="391184"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a:t>GO TO MENTI.COM</a:t>
          </a:r>
        </a:p>
      </dsp:txBody>
      <dsp:txXfrm>
        <a:off x="456496" y="980400"/>
        <a:ext cx="3381034" cy="2099279"/>
      </dsp:txXfrm>
    </dsp:sp>
    <dsp:sp modelId="{AAA817ED-434A-1746-9C0A-3B1630F6DD4D}">
      <dsp:nvSpPr>
        <dsp:cNvPr id="0" name=""/>
        <dsp:cNvSpPr/>
      </dsp:nvSpPr>
      <dsp:spPr>
        <a:xfrm>
          <a:off x="4293027"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CF9A2C-E58F-FF48-A9A4-E040CA69E300}">
      <dsp:nvSpPr>
        <dsp:cNvPr id="0" name=""/>
        <dsp:cNvSpPr/>
      </dsp:nvSpPr>
      <dsp:spPr>
        <a:xfrm>
          <a:off x="4683211"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ENTER CODE</a:t>
          </a:r>
        </a:p>
      </dsp:txBody>
      <dsp:txXfrm>
        <a:off x="4748523" y="980400"/>
        <a:ext cx="3381034" cy="20992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34856-780A-7A42-8E56-9F8B4E0ACBDE}">
      <dsp:nvSpPr>
        <dsp:cNvPr id="0" name=""/>
        <dsp:cNvSpPr/>
      </dsp:nvSpPr>
      <dsp:spPr>
        <a:xfrm>
          <a:off x="0" y="523043"/>
          <a:ext cx="7886700"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Go to Menti.com</a:t>
          </a:r>
        </a:p>
      </dsp:txBody>
      <dsp:txXfrm>
        <a:off x="76105" y="599148"/>
        <a:ext cx="7734490" cy="1406815"/>
      </dsp:txXfrm>
    </dsp:sp>
    <dsp:sp modelId="{7416C736-D5A1-2D48-8FA5-AB0277FA42F9}">
      <dsp:nvSpPr>
        <dsp:cNvPr id="0" name=""/>
        <dsp:cNvSpPr/>
      </dsp:nvSpPr>
      <dsp:spPr>
        <a:xfrm>
          <a:off x="0" y="2269269"/>
          <a:ext cx="7886700"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Enter code</a:t>
          </a:r>
        </a:p>
      </dsp:txBody>
      <dsp:txXfrm>
        <a:off x="76105" y="2345374"/>
        <a:ext cx="7734490" cy="14068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94CD9-C97D-AD4C-BECC-F4FACA5CB3DD}">
      <dsp:nvSpPr>
        <dsp:cNvPr id="0" name=""/>
        <dsp:cNvSpPr/>
      </dsp:nvSpPr>
      <dsp:spPr>
        <a:xfrm>
          <a:off x="1000"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620E60-5A76-B249-8530-BDB5A6E30DD0}">
      <dsp:nvSpPr>
        <dsp:cNvPr id="0" name=""/>
        <dsp:cNvSpPr/>
      </dsp:nvSpPr>
      <dsp:spPr>
        <a:xfrm>
          <a:off x="391184"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a:t>GO TO MENTI.COM</a:t>
          </a:r>
        </a:p>
      </dsp:txBody>
      <dsp:txXfrm>
        <a:off x="456496" y="980400"/>
        <a:ext cx="3381034" cy="2099279"/>
      </dsp:txXfrm>
    </dsp:sp>
    <dsp:sp modelId="{D4BD7A28-E275-FF42-B406-EB3070EBFE63}">
      <dsp:nvSpPr>
        <dsp:cNvPr id="0" name=""/>
        <dsp:cNvSpPr/>
      </dsp:nvSpPr>
      <dsp:spPr>
        <a:xfrm>
          <a:off x="4293027"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4A7F6F-A784-8A4A-BD82-D4708D5FBB7B}">
      <dsp:nvSpPr>
        <dsp:cNvPr id="0" name=""/>
        <dsp:cNvSpPr/>
      </dsp:nvSpPr>
      <dsp:spPr>
        <a:xfrm>
          <a:off x="4683211"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ENTER CODE</a:t>
          </a:r>
        </a:p>
      </dsp:txBody>
      <dsp:txXfrm>
        <a:off x="4748523" y="980400"/>
        <a:ext cx="3381034" cy="20992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FEAC9-3328-8A48-B55B-FE97280DD9F5}">
      <dsp:nvSpPr>
        <dsp:cNvPr id="0" name=""/>
        <dsp:cNvSpPr/>
      </dsp:nvSpPr>
      <dsp:spPr>
        <a:xfrm>
          <a:off x="0" y="179916"/>
          <a:ext cx="2561209" cy="15367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With your assigned partner exchange names and spend five minutes getting to know each other.</a:t>
          </a:r>
        </a:p>
      </dsp:txBody>
      <dsp:txXfrm>
        <a:off x="0" y="179916"/>
        <a:ext cx="2561209" cy="1536725"/>
      </dsp:txXfrm>
    </dsp:sp>
    <dsp:sp modelId="{F8E674B9-10FB-0942-A3A6-13AB12BFD07A}">
      <dsp:nvSpPr>
        <dsp:cNvPr id="0" name=""/>
        <dsp:cNvSpPr/>
      </dsp:nvSpPr>
      <dsp:spPr>
        <a:xfrm>
          <a:off x="2817330" y="179916"/>
          <a:ext cx="2561209" cy="1536725"/>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Now, each of you go online and look for your partner.</a:t>
          </a:r>
        </a:p>
      </dsp:txBody>
      <dsp:txXfrm>
        <a:off x="2817330" y="179916"/>
        <a:ext cx="2561209" cy="1536725"/>
      </dsp:txXfrm>
    </dsp:sp>
    <dsp:sp modelId="{77FB29CD-18A5-6747-8EB8-1116FB41613B}">
      <dsp:nvSpPr>
        <dsp:cNvPr id="0" name=""/>
        <dsp:cNvSpPr/>
      </dsp:nvSpPr>
      <dsp:spPr>
        <a:xfrm>
          <a:off x="5634661" y="179916"/>
          <a:ext cx="2561209" cy="1536725"/>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Google them. Check their social platforms.</a:t>
          </a:r>
        </a:p>
      </dsp:txBody>
      <dsp:txXfrm>
        <a:off x="5634661" y="179916"/>
        <a:ext cx="2561209" cy="1536725"/>
      </dsp:txXfrm>
    </dsp:sp>
    <dsp:sp modelId="{32CB7F4D-6708-964D-9620-5D44228BDCC6}">
      <dsp:nvSpPr>
        <dsp:cNvPr id="0" name=""/>
        <dsp:cNvSpPr/>
      </dsp:nvSpPr>
      <dsp:spPr>
        <a:xfrm>
          <a:off x="1408665" y="1972762"/>
          <a:ext cx="2561209" cy="1536725"/>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Think about your first impressions of them online.</a:t>
          </a:r>
        </a:p>
      </dsp:txBody>
      <dsp:txXfrm>
        <a:off x="1408665" y="1972762"/>
        <a:ext cx="2561209" cy="1536725"/>
      </dsp:txXfrm>
    </dsp:sp>
    <dsp:sp modelId="{D53376C0-4606-0C4D-A77F-E9F1DA912BDA}">
      <dsp:nvSpPr>
        <dsp:cNvPr id="0" name=""/>
        <dsp:cNvSpPr/>
      </dsp:nvSpPr>
      <dsp:spPr>
        <a:xfrm>
          <a:off x="4225995" y="1972762"/>
          <a:ext cx="2561209" cy="153672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Compare that to you more intimate class conversation.</a:t>
          </a:r>
        </a:p>
      </dsp:txBody>
      <dsp:txXfrm>
        <a:off x="4225995" y="1972762"/>
        <a:ext cx="2561209" cy="15367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52CA0-E5B3-C543-8340-CD0F5B7AC021}">
      <dsp:nvSpPr>
        <dsp:cNvPr id="0" name=""/>
        <dsp:cNvSpPr/>
      </dsp:nvSpPr>
      <dsp:spPr>
        <a:xfrm rot="5400000">
          <a:off x="-204016" y="206036"/>
          <a:ext cx="1360107" cy="952075"/>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Go</a:t>
          </a:r>
        </a:p>
      </dsp:txBody>
      <dsp:txXfrm rot="-5400000">
        <a:off x="1" y="478058"/>
        <a:ext cx="952075" cy="408032"/>
      </dsp:txXfrm>
    </dsp:sp>
    <dsp:sp modelId="{23D565A3-0204-6747-A3E7-6C0ED6E6E557}">
      <dsp:nvSpPr>
        <dsp:cNvPr id="0" name=""/>
        <dsp:cNvSpPr/>
      </dsp:nvSpPr>
      <dsp:spPr>
        <a:xfrm rot="5400000">
          <a:off x="4131938" y="-3177842"/>
          <a:ext cx="884070" cy="7243795"/>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t>Go to ReclaimHosting.com and set up your own domain and blog (WordPress). Instructions:  Hosting Setup</a:t>
          </a:r>
        </a:p>
      </dsp:txBody>
      <dsp:txXfrm rot="-5400000">
        <a:off x="952076" y="45177"/>
        <a:ext cx="7200638" cy="797756"/>
      </dsp:txXfrm>
    </dsp:sp>
    <dsp:sp modelId="{3A0F1EE8-6EB6-854E-8B16-DC1D845BB505}">
      <dsp:nvSpPr>
        <dsp:cNvPr id="0" name=""/>
        <dsp:cNvSpPr/>
      </dsp:nvSpPr>
      <dsp:spPr>
        <a:xfrm rot="5400000">
          <a:off x="-204016" y="1368664"/>
          <a:ext cx="1360107" cy="952075"/>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Submit</a:t>
          </a:r>
        </a:p>
      </dsp:txBody>
      <dsp:txXfrm rot="-5400000">
        <a:off x="1" y="1640686"/>
        <a:ext cx="952075" cy="408032"/>
      </dsp:txXfrm>
    </dsp:sp>
    <dsp:sp modelId="{FE76B7C1-8024-AC43-A606-E83E8847389E}">
      <dsp:nvSpPr>
        <dsp:cNvPr id="0" name=""/>
        <dsp:cNvSpPr/>
      </dsp:nvSpPr>
      <dsp:spPr>
        <a:xfrm rot="5400000">
          <a:off x="4131938" y="-2015214"/>
          <a:ext cx="884070" cy="7243795"/>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t>Submit your URL. </a:t>
          </a:r>
        </a:p>
      </dsp:txBody>
      <dsp:txXfrm rot="-5400000">
        <a:off x="952076" y="1207805"/>
        <a:ext cx="7200638" cy="797756"/>
      </dsp:txXfrm>
    </dsp:sp>
    <dsp:sp modelId="{AA952F06-88CA-B647-80BA-67F32563ED13}">
      <dsp:nvSpPr>
        <dsp:cNvPr id="0" name=""/>
        <dsp:cNvSpPr/>
      </dsp:nvSpPr>
      <dsp:spPr>
        <a:xfrm rot="5400000">
          <a:off x="-204016" y="2531292"/>
          <a:ext cx="1360107" cy="952075"/>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Begin</a:t>
          </a:r>
        </a:p>
      </dsp:txBody>
      <dsp:txXfrm rot="-5400000">
        <a:off x="1" y="2803314"/>
        <a:ext cx="952075" cy="408032"/>
      </dsp:txXfrm>
    </dsp:sp>
    <dsp:sp modelId="{E7A94079-B18E-C54D-8B26-948E4AABBF1F}">
      <dsp:nvSpPr>
        <dsp:cNvPr id="0" name=""/>
        <dsp:cNvSpPr/>
      </dsp:nvSpPr>
      <dsp:spPr>
        <a:xfrm rot="5400000">
          <a:off x="4131938" y="-852586"/>
          <a:ext cx="884070" cy="7243795"/>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t>Begin to familiarize yourself with WordPress terms such as “categories”, “posts”, “pages”, “tags” etc. A useful article is at https://codex.wordpress.org/WordPress_Semantics</a:t>
          </a:r>
        </a:p>
      </dsp:txBody>
      <dsp:txXfrm rot="-5400000">
        <a:off x="952076" y="2370433"/>
        <a:ext cx="7200638" cy="7977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6AF49-6237-0B45-AD6E-29802AA765FD}" type="datetimeFigureOut">
              <a:rPr lang="en-US" smtClean="0"/>
              <a:t>3/12/24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E9B393-7F17-A349-83D5-DBBE8D43A3FB}" type="slidenum">
              <a:rPr lang="en-US" smtClean="0"/>
              <a:t>‹#›</a:t>
            </a:fld>
            <a:endParaRPr lang="en-US"/>
          </a:p>
        </p:txBody>
      </p:sp>
    </p:spTree>
    <p:extLst>
      <p:ext uri="{BB962C8B-B14F-4D97-AF65-F5344CB8AC3E}">
        <p14:creationId xmlns:p14="http://schemas.microsoft.com/office/powerpoint/2010/main" val="1142442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9B393-7F17-A349-83D5-DBBE8D43A3FB}" type="slidenum">
              <a:rPr lang="en-US" smtClean="0"/>
              <a:t>1</a:t>
            </a:fld>
            <a:endParaRPr lang="en-US"/>
          </a:p>
        </p:txBody>
      </p:sp>
    </p:spTree>
    <p:extLst>
      <p:ext uri="{BB962C8B-B14F-4D97-AF65-F5344CB8AC3E}">
        <p14:creationId xmlns:p14="http://schemas.microsoft.com/office/powerpoint/2010/main" val="3533666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9B393-7F17-A349-83D5-DBBE8D43A3FB}" type="slidenum">
              <a:rPr lang="en-US" smtClean="0"/>
              <a:t>10</a:t>
            </a:fld>
            <a:endParaRPr lang="en-US"/>
          </a:p>
        </p:txBody>
      </p:sp>
    </p:spTree>
    <p:extLst>
      <p:ext uri="{BB962C8B-B14F-4D97-AF65-F5344CB8AC3E}">
        <p14:creationId xmlns:p14="http://schemas.microsoft.com/office/powerpoint/2010/main" val="917619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9B393-7F17-A349-83D5-DBBE8D43A3FB}" type="slidenum">
              <a:rPr lang="en-US" smtClean="0"/>
              <a:t>11</a:t>
            </a:fld>
            <a:endParaRPr lang="en-US"/>
          </a:p>
        </p:txBody>
      </p:sp>
    </p:spTree>
    <p:extLst>
      <p:ext uri="{BB962C8B-B14F-4D97-AF65-F5344CB8AC3E}">
        <p14:creationId xmlns:p14="http://schemas.microsoft.com/office/powerpoint/2010/main" val="1623425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9B393-7F17-A349-83D5-DBBE8D43A3FB}" type="slidenum">
              <a:rPr lang="en-US" smtClean="0"/>
              <a:t>12</a:t>
            </a:fld>
            <a:endParaRPr lang="en-US"/>
          </a:p>
        </p:txBody>
      </p:sp>
    </p:spTree>
    <p:extLst>
      <p:ext uri="{BB962C8B-B14F-4D97-AF65-F5344CB8AC3E}">
        <p14:creationId xmlns:p14="http://schemas.microsoft.com/office/powerpoint/2010/main" val="651802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9B393-7F17-A349-83D5-DBBE8D43A3FB}" type="slidenum">
              <a:rPr lang="en-US" smtClean="0"/>
              <a:t>13</a:t>
            </a:fld>
            <a:endParaRPr lang="en-US"/>
          </a:p>
        </p:txBody>
      </p:sp>
    </p:spTree>
    <p:extLst>
      <p:ext uri="{BB962C8B-B14F-4D97-AF65-F5344CB8AC3E}">
        <p14:creationId xmlns:p14="http://schemas.microsoft.com/office/powerpoint/2010/main" val="2437521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Google Sheets</a:t>
            </a:r>
          </a:p>
        </p:txBody>
      </p:sp>
      <p:sp>
        <p:nvSpPr>
          <p:cNvPr id="4" name="Slide Number Placeholder 3"/>
          <p:cNvSpPr>
            <a:spLocks noGrp="1"/>
          </p:cNvSpPr>
          <p:nvPr>
            <p:ph type="sldNum" sz="quarter" idx="5"/>
          </p:nvPr>
        </p:nvSpPr>
        <p:spPr/>
        <p:txBody>
          <a:bodyPr/>
          <a:lstStyle/>
          <a:p>
            <a:fld id="{3EE9B393-7F17-A349-83D5-DBBE8D43A3FB}" type="slidenum">
              <a:rPr lang="en-US" smtClean="0"/>
              <a:t>19</a:t>
            </a:fld>
            <a:endParaRPr lang="en-US"/>
          </a:p>
        </p:txBody>
      </p:sp>
    </p:spTree>
    <p:extLst>
      <p:ext uri="{BB962C8B-B14F-4D97-AF65-F5344CB8AC3E}">
        <p14:creationId xmlns:p14="http://schemas.microsoft.com/office/powerpoint/2010/main" val="4179666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Vision Board:</a:t>
            </a:r>
          </a:p>
          <a:p>
            <a:r>
              <a:rPr lang="en-US" dirty="0"/>
              <a:t>What is your</a:t>
            </a:r>
            <a:r>
              <a:rPr lang="en-US" baseline="0" dirty="0"/>
              <a:t> catnip?</a:t>
            </a:r>
          </a:p>
          <a:p>
            <a:r>
              <a:rPr lang="en-US" baseline="0" dirty="0"/>
              <a:t>What do you think about at least once a week?</a:t>
            </a:r>
          </a:p>
          <a:p>
            <a:r>
              <a:rPr lang="en-US" baseline="0" dirty="0"/>
              <a:t>What makes you passionate? What pisses you off? What BRINGS you contentment?</a:t>
            </a:r>
          </a:p>
          <a:p>
            <a:r>
              <a:rPr lang="en-US" baseline="0" dirty="0"/>
              <a:t>While it is a vision board, use words as well. </a:t>
            </a:r>
          </a:p>
          <a:p>
            <a:r>
              <a:rPr lang="en-US" baseline="0" dirty="0"/>
              <a:t>Take the next few days and notice the things around you. What inspires you? What annoys you?</a:t>
            </a:r>
          </a:p>
          <a:p>
            <a:r>
              <a:rPr lang="en-US" baseline="0" dirty="0"/>
              <a:t>What websites are you drawn to? What </a:t>
            </a:r>
            <a:r>
              <a:rPr lang="en-US" baseline="0" dirty="0" err="1"/>
              <a:t>colours</a:t>
            </a:r>
            <a:r>
              <a:rPr lang="en-US" baseline="0" dirty="0"/>
              <a:t> bring your contentment?</a:t>
            </a:r>
          </a:p>
          <a:p>
            <a:r>
              <a:rPr lang="en-US" baseline="0" dirty="0"/>
              <a:t>What fires you up?</a:t>
            </a:r>
          </a:p>
          <a:p>
            <a:r>
              <a:rPr lang="en-US" dirty="0"/>
              <a:t>Print it out</a:t>
            </a:r>
            <a:r>
              <a:rPr lang="en-US" baseline="0" dirty="0"/>
              <a:t> and keep in view throughout the semester.</a:t>
            </a:r>
          </a:p>
          <a:p>
            <a:r>
              <a:rPr lang="en-US" baseline="0" dirty="0"/>
              <a:t>What do you first look at in the morning?</a:t>
            </a:r>
          </a:p>
          <a:p>
            <a:r>
              <a:rPr lang="en-US" baseline="0" dirty="0"/>
              <a:t>Where do you shop online?</a:t>
            </a:r>
          </a:p>
          <a:p>
            <a:r>
              <a:rPr lang="en-US" baseline="0" dirty="0"/>
              <a:t>How do you think you are perceived online? In person?</a:t>
            </a:r>
          </a:p>
          <a:p>
            <a:endParaRPr lang="en-US" dirty="0"/>
          </a:p>
        </p:txBody>
      </p:sp>
      <p:sp>
        <p:nvSpPr>
          <p:cNvPr id="4" name="Slide Number Placeholder 3"/>
          <p:cNvSpPr>
            <a:spLocks noGrp="1"/>
          </p:cNvSpPr>
          <p:nvPr>
            <p:ph type="sldNum" sz="quarter" idx="5"/>
          </p:nvPr>
        </p:nvSpPr>
        <p:spPr/>
        <p:txBody>
          <a:bodyPr/>
          <a:lstStyle/>
          <a:p>
            <a:fld id="{3EE9B393-7F17-A349-83D5-DBBE8D43A3FB}" type="slidenum">
              <a:rPr lang="en-US" smtClean="0"/>
              <a:t>21</a:t>
            </a:fld>
            <a:endParaRPr lang="en-US"/>
          </a:p>
        </p:txBody>
      </p:sp>
    </p:spTree>
    <p:extLst>
      <p:ext uri="{BB962C8B-B14F-4D97-AF65-F5344CB8AC3E}">
        <p14:creationId xmlns:p14="http://schemas.microsoft.com/office/powerpoint/2010/main" val="36736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9B393-7F17-A349-83D5-DBBE8D43A3FB}" type="slidenum">
              <a:rPr lang="en-US" smtClean="0"/>
              <a:t>2</a:t>
            </a:fld>
            <a:endParaRPr lang="en-US"/>
          </a:p>
        </p:txBody>
      </p:sp>
    </p:spTree>
    <p:extLst>
      <p:ext uri="{BB962C8B-B14F-4D97-AF65-F5344CB8AC3E}">
        <p14:creationId xmlns:p14="http://schemas.microsoft.com/office/powerpoint/2010/main" val="2066717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2015 – 8 years ago. Before Trump, before hardlines in the sand on social</a:t>
            </a:r>
          </a:p>
          <a:p>
            <a:endParaRPr lang="en-US" dirty="0"/>
          </a:p>
        </p:txBody>
      </p:sp>
      <p:sp>
        <p:nvSpPr>
          <p:cNvPr id="4" name="Slide Number Placeholder 3"/>
          <p:cNvSpPr>
            <a:spLocks noGrp="1"/>
          </p:cNvSpPr>
          <p:nvPr>
            <p:ph type="sldNum" sz="quarter" idx="5"/>
          </p:nvPr>
        </p:nvSpPr>
        <p:spPr/>
        <p:txBody>
          <a:bodyPr/>
          <a:lstStyle/>
          <a:p>
            <a:fld id="{3EE9B393-7F17-A349-83D5-DBBE8D43A3FB}" type="slidenum">
              <a:rPr lang="en-US" smtClean="0"/>
              <a:t>3</a:t>
            </a:fld>
            <a:endParaRPr lang="en-US"/>
          </a:p>
        </p:txBody>
      </p:sp>
    </p:spTree>
    <p:extLst>
      <p:ext uri="{BB962C8B-B14F-4D97-AF65-F5344CB8AC3E}">
        <p14:creationId xmlns:p14="http://schemas.microsoft.com/office/powerpoint/2010/main" val="2712047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9B393-7F17-A349-83D5-DBBE8D43A3FB}" type="slidenum">
              <a:rPr lang="en-US" smtClean="0"/>
              <a:t>4</a:t>
            </a:fld>
            <a:endParaRPr lang="en-US"/>
          </a:p>
        </p:txBody>
      </p:sp>
    </p:spTree>
    <p:extLst>
      <p:ext uri="{BB962C8B-B14F-4D97-AF65-F5344CB8AC3E}">
        <p14:creationId xmlns:p14="http://schemas.microsoft.com/office/powerpoint/2010/main" val="2394403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posiel.com</a:t>
            </a:r>
            <a:endParaRPr lang="en-US" dirty="0"/>
          </a:p>
        </p:txBody>
      </p:sp>
      <p:sp>
        <p:nvSpPr>
          <p:cNvPr id="4" name="Slide Number Placeholder 3"/>
          <p:cNvSpPr>
            <a:spLocks noGrp="1"/>
          </p:cNvSpPr>
          <p:nvPr>
            <p:ph type="sldNum" sz="quarter" idx="10"/>
          </p:nvPr>
        </p:nvSpPr>
        <p:spPr/>
        <p:txBody>
          <a:bodyPr/>
          <a:lstStyle/>
          <a:p>
            <a:fld id="{3EE9B393-7F17-A349-83D5-DBBE8D43A3FB}" type="slidenum">
              <a:rPr lang="en-US" smtClean="0"/>
              <a:t>5</a:t>
            </a:fld>
            <a:endParaRPr lang="en-US"/>
          </a:p>
        </p:txBody>
      </p:sp>
    </p:spTree>
    <p:extLst>
      <p:ext uri="{BB962C8B-B14F-4D97-AF65-F5344CB8AC3E}">
        <p14:creationId xmlns:p14="http://schemas.microsoft.com/office/powerpoint/2010/main" val="1041012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4D5156"/>
                </a:solidFill>
                <a:effectLst/>
                <a:latin typeface="arial" panose="020B0604020202020204" pitchFamily="34" charset="0"/>
              </a:rPr>
              <a:t>The Presentation of Self in Everyday Life is a 1956 sociological book by Erving Goffman, in which the author uses the imagery of theatre in order to portray the importance of human social interaction; this approach would become known as Goffman's dramaturgical analysis.</a:t>
            </a:r>
            <a:endParaRPr lang="en-US" dirty="0"/>
          </a:p>
        </p:txBody>
      </p:sp>
      <p:sp>
        <p:nvSpPr>
          <p:cNvPr id="4" name="Slide Number Placeholder 3"/>
          <p:cNvSpPr>
            <a:spLocks noGrp="1"/>
          </p:cNvSpPr>
          <p:nvPr>
            <p:ph type="sldNum" sz="quarter" idx="5"/>
          </p:nvPr>
        </p:nvSpPr>
        <p:spPr/>
        <p:txBody>
          <a:bodyPr/>
          <a:lstStyle/>
          <a:p>
            <a:fld id="{3EE9B393-7F17-A349-83D5-DBBE8D43A3FB}" type="slidenum">
              <a:rPr lang="en-US" smtClean="0"/>
              <a:t>6</a:t>
            </a:fld>
            <a:endParaRPr lang="en-US"/>
          </a:p>
        </p:txBody>
      </p:sp>
    </p:spTree>
    <p:extLst>
      <p:ext uri="{BB962C8B-B14F-4D97-AF65-F5344CB8AC3E}">
        <p14:creationId xmlns:p14="http://schemas.microsoft.com/office/powerpoint/2010/main" val="2580169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E9B393-7F17-A349-83D5-DBBE8D43A3FB}" type="slidenum">
              <a:rPr lang="en-US" smtClean="0"/>
              <a:t>7</a:t>
            </a:fld>
            <a:endParaRPr lang="en-US"/>
          </a:p>
        </p:txBody>
      </p:sp>
    </p:spTree>
    <p:extLst>
      <p:ext uri="{BB962C8B-B14F-4D97-AF65-F5344CB8AC3E}">
        <p14:creationId xmlns:p14="http://schemas.microsoft.com/office/powerpoint/2010/main" val="1185346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whole bunch of reasons to ensure your website is accessible and pretty soon it will be law around the globe. So on this fresh start let’s make every site in this class accessible. And let’s celebrate it.</a:t>
            </a:r>
          </a:p>
          <a:p>
            <a:endParaRPr lang="en-US" dirty="0"/>
          </a:p>
          <a:p>
            <a:endParaRPr lang="en-US" dirty="0"/>
          </a:p>
        </p:txBody>
      </p:sp>
      <p:sp>
        <p:nvSpPr>
          <p:cNvPr id="4" name="Slide Number Placeholder 3"/>
          <p:cNvSpPr>
            <a:spLocks noGrp="1"/>
          </p:cNvSpPr>
          <p:nvPr>
            <p:ph type="sldNum" sz="quarter" idx="5"/>
          </p:nvPr>
        </p:nvSpPr>
        <p:spPr/>
        <p:txBody>
          <a:bodyPr/>
          <a:lstStyle/>
          <a:p>
            <a:fld id="{3EE9B393-7F17-A349-83D5-DBBE8D43A3FB}" type="slidenum">
              <a:rPr lang="en-US" smtClean="0"/>
              <a:t>8</a:t>
            </a:fld>
            <a:endParaRPr lang="en-US"/>
          </a:p>
        </p:txBody>
      </p:sp>
    </p:spTree>
    <p:extLst>
      <p:ext uri="{BB962C8B-B14F-4D97-AF65-F5344CB8AC3E}">
        <p14:creationId xmlns:p14="http://schemas.microsoft.com/office/powerpoint/2010/main" val="4279179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9B393-7F17-A349-83D5-DBBE8D43A3FB}" type="slidenum">
              <a:rPr lang="en-US" smtClean="0"/>
              <a:t>9</a:t>
            </a:fld>
            <a:endParaRPr lang="en-US"/>
          </a:p>
        </p:txBody>
      </p:sp>
    </p:spTree>
    <p:extLst>
      <p:ext uri="{BB962C8B-B14F-4D97-AF65-F5344CB8AC3E}">
        <p14:creationId xmlns:p14="http://schemas.microsoft.com/office/powerpoint/2010/main" val="1652105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DBFFB-D229-62C8-4CE9-9360CDE74A8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0D64E39-5175-2C3B-6606-3FF7C027A47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A273BE6-C357-8148-55BD-F9F413BD34E9}"/>
              </a:ext>
            </a:extLst>
          </p:cNvPr>
          <p:cNvSpPr>
            <a:spLocks noGrp="1"/>
          </p:cNvSpPr>
          <p:nvPr>
            <p:ph type="dt" sz="half" idx="10"/>
          </p:nvPr>
        </p:nvSpPr>
        <p:spPr/>
        <p:txBody>
          <a:bodyPr/>
          <a:lstStyle/>
          <a:p>
            <a:fld id="{8ACDB3CC-F982-40F9-8DD6-BCC9AFBF44BD}" type="datetime1">
              <a:rPr lang="en-US" smtClean="0"/>
              <a:pPr/>
              <a:t>3/12/24</a:t>
            </a:fld>
            <a:endParaRPr lang="en-US" dirty="0"/>
          </a:p>
        </p:txBody>
      </p:sp>
      <p:sp>
        <p:nvSpPr>
          <p:cNvPr id="5" name="Footer Placeholder 4">
            <a:extLst>
              <a:ext uri="{FF2B5EF4-FFF2-40B4-BE49-F238E27FC236}">
                <a16:creationId xmlns:a16="http://schemas.microsoft.com/office/drawing/2014/main" id="{86E2F512-EE85-46F3-C9CD-22559D04CB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A19F52-6B67-2337-43C8-F0ACE2747AAE}"/>
              </a:ext>
            </a:extLst>
          </p:cNvPr>
          <p:cNvSpPr>
            <a:spLocks noGrp="1"/>
          </p:cNvSpPr>
          <p:nvPr>
            <p:ph type="sldNum" sz="quarter" idx="12"/>
          </p:nvPr>
        </p:nvSpPr>
        <p:spPr/>
        <p:txBody>
          <a:bodyPr/>
          <a:lstStyle/>
          <a:p>
            <a:fld id="{AC5B1FEA-406A-7749-A5C3-DDCB5F67A4CE}" type="slidenum">
              <a:rPr lang="en-US" smtClean="0"/>
              <a:pPr/>
              <a:t>‹#›</a:t>
            </a:fld>
            <a:endParaRPr lang="en-US" dirty="0"/>
          </a:p>
        </p:txBody>
      </p:sp>
    </p:spTree>
    <p:extLst>
      <p:ext uri="{BB962C8B-B14F-4D97-AF65-F5344CB8AC3E}">
        <p14:creationId xmlns:p14="http://schemas.microsoft.com/office/powerpoint/2010/main" val="3369815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4DB7C-B0BB-C9D4-5DEA-DC151B6D99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13A308-8D84-D8EE-B89F-48C0BCE712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CF411-3D24-3401-EC99-6431F4EC2672}"/>
              </a:ext>
            </a:extLst>
          </p:cNvPr>
          <p:cNvSpPr>
            <a:spLocks noGrp="1"/>
          </p:cNvSpPr>
          <p:nvPr>
            <p:ph type="dt" sz="half" idx="10"/>
          </p:nvPr>
        </p:nvSpPr>
        <p:spPr/>
        <p:txBody>
          <a:bodyPr/>
          <a:lstStyle/>
          <a:p>
            <a:fld id="{610FC3EB-42FB-4C38-8CAE-7A1293B83421}" type="datetime1">
              <a:rPr lang="en-US" smtClean="0"/>
              <a:pPr/>
              <a:t>3/12/24</a:t>
            </a:fld>
            <a:endParaRPr lang="en-US" dirty="0"/>
          </a:p>
        </p:txBody>
      </p:sp>
      <p:sp>
        <p:nvSpPr>
          <p:cNvPr id="5" name="Footer Placeholder 4">
            <a:extLst>
              <a:ext uri="{FF2B5EF4-FFF2-40B4-BE49-F238E27FC236}">
                <a16:creationId xmlns:a16="http://schemas.microsoft.com/office/drawing/2014/main" id="{1227D2A4-97C0-D884-8E3D-8565F932E0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645145-15DB-50ED-EC9E-0CC91035BE24}"/>
              </a:ext>
            </a:extLst>
          </p:cNvPr>
          <p:cNvSpPr>
            <a:spLocks noGrp="1"/>
          </p:cNvSpPr>
          <p:nvPr>
            <p:ph type="sldNum" sz="quarter" idx="12"/>
          </p:nvPr>
        </p:nvSpPr>
        <p:spPr/>
        <p:txBody>
          <a:bodyPr/>
          <a:lstStyle/>
          <a:p>
            <a:fld id="{AC5B1FEA-406A-7749-A5C3-DDCB5F67A4CE}" type="slidenum">
              <a:rPr lang="en-US" smtClean="0"/>
              <a:pPr/>
              <a:t>‹#›</a:t>
            </a:fld>
            <a:endParaRPr lang="en-US" dirty="0"/>
          </a:p>
        </p:txBody>
      </p:sp>
    </p:spTree>
    <p:extLst>
      <p:ext uri="{BB962C8B-B14F-4D97-AF65-F5344CB8AC3E}">
        <p14:creationId xmlns:p14="http://schemas.microsoft.com/office/powerpoint/2010/main" val="300002376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6FD16F-7D6D-BBE5-90BB-A0E249867B7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66FEF7-0109-69C5-A9D5-F3C569F846A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485E6C-BF4E-A266-4830-C22841EAAE41}"/>
              </a:ext>
            </a:extLst>
          </p:cNvPr>
          <p:cNvSpPr>
            <a:spLocks noGrp="1"/>
          </p:cNvSpPr>
          <p:nvPr>
            <p:ph type="dt" sz="half" idx="10"/>
          </p:nvPr>
        </p:nvSpPr>
        <p:spPr/>
        <p:txBody>
          <a:bodyPr/>
          <a:lstStyle/>
          <a:p>
            <a:fld id="{610FC3EB-42FB-4C38-8CAE-7A1293B83421}" type="datetime1">
              <a:rPr lang="en-US" smtClean="0"/>
              <a:pPr/>
              <a:t>3/12/24</a:t>
            </a:fld>
            <a:endParaRPr lang="en-US" dirty="0"/>
          </a:p>
        </p:txBody>
      </p:sp>
      <p:sp>
        <p:nvSpPr>
          <p:cNvPr id="5" name="Footer Placeholder 4">
            <a:extLst>
              <a:ext uri="{FF2B5EF4-FFF2-40B4-BE49-F238E27FC236}">
                <a16:creationId xmlns:a16="http://schemas.microsoft.com/office/drawing/2014/main" id="{A136C37D-3C2F-6882-A1D5-D42738D0C0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D60839-703F-2037-183F-B0A414A7177F}"/>
              </a:ext>
            </a:extLst>
          </p:cNvPr>
          <p:cNvSpPr>
            <a:spLocks noGrp="1"/>
          </p:cNvSpPr>
          <p:nvPr>
            <p:ph type="sldNum" sz="quarter" idx="12"/>
          </p:nvPr>
        </p:nvSpPr>
        <p:spPr/>
        <p:txBody>
          <a:bodyPr/>
          <a:lstStyle/>
          <a:p>
            <a:fld id="{AC5B1FEA-406A-7749-A5C3-DDCB5F67A4CE}" type="slidenum">
              <a:rPr lang="en-US" smtClean="0"/>
              <a:pPr/>
              <a:t>‹#›</a:t>
            </a:fld>
            <a:endParaRPr lang="en-US" dirty="0"/>
          </a:p>
        </p:txBody>
      </p:sp>
    </p:spTree>
    <p:extLst>
      <p:ext uri="{BB962C8B-B14F-4D97-AF65-F5344CB8AC3E}">
        <p14:creationId xmlns:p14="http://schemas.microsoft.com/office/powerpoint/2010/main" val="85766964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CAECB-5DE1-8730-5FB5-36C9CD1DD5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26FD90-4A73-8D60-C08C-94250EDFE6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CDE918-A7B9-4EF5-730D-BDE059109F80}"/>
              </a:ext>
            </a:extLst>
          </p:cNvPr>
          <p:cNvSpPr>
            <a:spLocks noGrp="1"/>
          </p:cNvSpPr>
          <p:nvPr>
            <p:ph type="dt" sz="half" idx="10"/>
          </p:nvPr>
        </p:nvSpPr>
        <p:spPr/>
        <p:txBody>
          <a:bodyPr/>
          <a:lstStyle/>
          <a:p>
            <a:fld id="{610FC3EB-42FB-4C38-8CAE-7A1293B83421}" type="datetime1">
              <a:rPr lang="en-US" smtClean="0"/>
              <a:pPr/>
              <a:t>3/12/24</a:t>
            </a:fld>
            <a:endParaRPr lang="en-US" dirty="0"/>
          </a:p>
        </p:txBody>
      </p:sp>
      <p:sp>
        <p:nvSpPr>
          <p:cNvPr id="5" name="Footer Placeholder 4">
            <a:extLst>
              <a:ext uri="{FF2B5EF4-FFF2-40B4-BE49-F238E27FC236}">
                <a16:creationId xmlns:a16="http://schemas.microsoft.com/office/drawing/2014/main" id="{28A48710-74C4-67A2-8757-2570B0F634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559A5B-902C-B8D6-603B-9E32771DA120}"/>
              </a:ext>
            </a:extLst>
          </p:cNvPr>
          <p:cNvSpPr>
            <a:spLocks noGrp="1"/>
          </p:cNvSpPr>
          <p:nvPr>
            <p:ph type="sldNum" sz="quarter" idx="12"/>
          </p:nvPr>
        </p:nvSpPr>
        <p:spPr/>
        <p:txBody>
          <a:bodyPr/>
          <a:lstStyle/>
          <a:p>
            <a:fld id="{AC5B1FEA-406A-7749-A5C3-DDCB5F67A4CE}" type="slidenum">
              <a:rPr lang="en-US" smtClean="0"/>
              <a:pPr/>
              <a:t>‹#›</a:t>
            </a:fld>
            <a:endParaRPr lang="en-US" dirty="0"/>
          </a:p>
        </p:txBody>
      </p:sp>
    </p:spTree>
    <p:extLst>
      <p:ext uri="{BB962C8B-B14F-4D97-AF65-F5344CB8AC3E}">
        <p14:creationId xmlns:p14="http://schemas.microsoft.com/office/powerpoint/2010/main" val="264618785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F99F-AE8F-91CD-20E1-08249001279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C064F60-7557-FCC7-02FF-38AE40882A2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809CCC-0000-4522-A643-3F25D5A22E3D}"/>
              </a:ext>
            </a:extLst>
          </p:cNvPr>
          <p:cNvSpPr>
            <a:spLocks noGrp="1"/>
          </p:cNvSpPr>
          <p:nvPr>
            <p:ph type="dt" sz="half" idx="10"/>
          </p:nvPr>
        </p:nvSpPr>
        <p:spPr/>
        <p:txBody>
          <a:bodyPr/>
          <a:lstStyle/>
          <a:p>
            <a:fld id="{64DDAE5B-B07C-441A-8026-C23A427A74DC}" type="datetime1">
              <a:rPr lang="en-US" smtClean="0"/>
              <a:pPr/>
              <a:t>3/12/24</a:t>
            </a:fld>
            <a:endParaRPr lang="en-US"/>
          </a:p>
        </p:txBody>
      </p:sp>
      <p:sp>
        <p:nvSpPr>
          <p:cNvPr id="5" name="Footer Placeholder 4">
            <a:extLst>
              <a:ext uri="{FF2B5EF4-FFF2-40B4-BE49-F238E27FC236}">
                <a16:creationId xmlns:a16="http://schemas.microsoft.com/office/drawing/2014/main" id="{37AE008F-8BE9-4F8F-0541-FC21224C48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5ED57D-A1D5-8228-C579-E3FB58FF6C8A}"/>
              </a:ext>
            </a:extLst>
          </p:cNvPr>
          <p:cNvSpPr>
            <a:spLocks noGrp="1"/>
          </p:cNvSpPr>
          <p:nvPr>
            <p:ph type="sldNum" sz="quarter" idx="12"/>
          </p:nvPr>
        </p:nvSpPr>
        <p:spPr/>
        <p:txBody>
          <a:bodyPr/>
          <a:lstStyle/>
          <a:p>
            <a:fld id="{AC5B1FEA-406A-7749-A5C3-DDCB5F67A4CE}" type="slidenum">
              <a:rPr lang="en-US" smtClean="0"/>
              <a:pPr/>
              <a:t>‹#›</a:t>
            </a:fld>
            <a:endParaRPr lang="en-US"/>
          </a:p>
        </p:txBody>
      </p:sp>
    </p:spTree>
    <p:extLst>
      <p:ext uri="{BB962C8B-B14F-4D97-AF65-F5344CB8AC3E}">
        <p14:creationId xmlns:p14="http://schemas.microsoft.com/office/powerpoint/2010/main" val="2783433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01CA8-97DC-297A-CA05-8F8B38F4C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50FDF6-D19C-866F-D3AE-4522CD12329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ECEF37-E6FB-B4FE-48CB-6637B4B9702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FB50E5-1C3C-88AF-4103-B0352B568463}"/>
              </a:ext>
            </a:extLst>
          </p:cNvPr>
          <p:cNvSpPr>
            <a:spLocks noGrp="1"/>
          </p:cNvSpPr>
          <p:nvPr>
            <p:ph type="dt" sz="half" idx="10"/>
          </p:nvPr>
        </p:nvSpPr>
        <p:spPr/>
        <p:txBody>
          <a:bodyPr/>
          <a:lstStyle/>
          <a:p>
            <a:fld id="{610FC3EB-42FB-4C38-8CAE-7A1293B83421}" type="datetime1">
              <a:rPr lang="en-US" smtClean="0"/>
              <a:pPr/>
              <a:t>3/12/24</a:t>
            </a:fld>
            <a:endParaRPr lang="en-US" dirty="0"/>
          </a:p>
        </p:txBody>
      </p:sp>
      <p:sp>
        <p:nvSpPr>
          <p:cNvPr id="6" name="Footer Placeholder 5">
            <a:extLst>
              <a:ext uri="{FF2B5EF4-FFF2-40B4-BE49-F238E27FC236}">
                <a16:creationId xmlns:a16="http://schemas.microsoft.com/office/drawing/2014/main" id="{0CAC92F5-E1B5-58D5-286A-08CED65DC5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525CD2-3F78-975C-9ADE-C712A780BE2D}"/>
              </a:ext>
            </a:extLst>
          </p:cNvPr>
          <p:cNvSpPr>
            <a:spLocks noGrp="1"/>
          </p:cNvSpPr>
          <p:nvPr>
            <p:ph type="sldNum" sz="quarter" idx="12"/>
          </p:nvPr>
        </p:nvSpPr>
        <p:spPr/>
        <p:txBody>
          <a:bodyPr/>
          <a:lstStyle/>
          <a:p>
            <a:fld id="{AC5B1FEA-406A-7749-A5C3-DDCB5F67A4CE}" type="slidenum">
              <a:rPr lang="en-US" smtClean="0"/>
              <a:pPr/>
              <a:t>‹#›</a:t>
            </a:fld>
            <a:endParaRPr lang="en-US" dirty="0"/>
          </a:p>
        </p:txBody>
      </p:sp>
    </p:spTree>
    <p:extLst>
      <p:ext uri="{BB962C8B-B14F-4D97-AF65-F5344CB8AC3E}">
        <p14:creationId xmlns:p14="http://schemas.microsoft.com/office/powerpoint/2010/main" val="17571071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58BC8-9433-13D9-8349-033ADC13E86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A6A191-D40A-5170-E72C-E004523E677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9ECDB29-E065-A932-6E7A-299D712D63B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FE88C8-0D6B-7593-AE75-46AE627E9BA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7EA5828-9650-BD11-4ACB-FDE94348A70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6369C0-3EC1-FA11-8EF6-6659546BEEF3}"/>
              </a:ext>
            </a:extLst>
          </p:cNvPr>
          <p:cNvSpPr>
            <a:spLocks noGrp="1"/>
          </p:cNvSpPr>
          <p:nvPr>
            <p:ph type="dt" sz="half" idx="10"/>
          </p:nvPr>
        </p:nvSpPr>
        <p:spPr/>
        <p:txBody>
          <a:bodyPr/>
          <a:lstStyle/>
          <a:p>
            <a:fld id="{610FC3EB-42FB-4C38-8CAE-7A1293B83421}" type="datetime1">
              <a:rPr lang="en-US" smtClean="0"/>
              <a:pPr/>
              <a:t>3/12/24</a:t>
            </a:fld>
            <a:endParaRPr lang="en-US" dirty="0"/>
          </a:p>
        </p:txBody>
      </p:sp>
      <p:sp>
        <p:nvSpPr>
          <p:cNvPr id="8" name="Footer Placeholder 7">
            <a:extLst>
              <a:ext uri="{FF2B5EF4-FFF2-40B4-BE49-F238E27FC236}">
                <a16:creationId xmlns:a16="http://schemas.microsoft.com/office/drawing/2014/main" id="{CA0A2560-BAC1-5C8D-D6EC-0F22E636E82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6C8583F-DC8E-6986-5F78-3E65BE6D9974}"/>
              </a:ext>
            </a:extLst>
          </p:cNvPr>
          <p:cNvSpPr>
            <a:spLocks noGrp="1"/>
          </p:cNvSpPr>
          <p:nvPr>
            <p:ph type="sldNum" sz="quarter" idx="12"/>
          </p:nvPr>
        </p:nvSpPr>
        <p:spPr/>
        <p:txBody>
          <a:bodyPr/>
          <a:lstStyle/>
          <a:p>
            <a:fld id="{AC5B1FEA-406A-7749-A5C3-DDCB5F67A4CE}" type="slidenum">
              <a:rPr lang="en-US" smtClean="0"/>
              <a:pPr/>
              <a:t>‹#›</a:t>
            </a:fld>
            <a:endParaRPr lang="en-US" dirty="0"/>
          </a:p>
        </p:txBody>
      </p:sp>
    </p:spTree>
    <p:extLst>
      <p:ext uri="{BB962C8B-B14F-4D97-AF65-F5344CB8AC3E}">
        <p14:creationId xmlns:p14="http://schemas.microsoft.com/office/powerpoint/2010/main" val="42105168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CCC4-4BA7-5FDA-C74C-6CFFC9E3CE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06032D-7CA2-186D-067F-B8C9D3DB7FCB}"/>
              </a:ext>
            </a:extLst>
          </p:cNvPr>
          <p:cNvSpPr>
            <a:spLocks noGrp="1"/>
          </p:cNvSpPr>
          <p:nvPr>
            <p:ph type="dt" sz="half" idx="10"/>
          </p:nvPr>
        </p:nvSpPr>
        <p:spPr/>
        <p:txBody>
          <a:bodyPr/>
          <a:lstStyle/>
          <a:p>
            <a:fld id="{2188DB32-6162-43C0-9325-230E0A9B0177}" type="datetime1">
              <a:rPr lang="en-US" smtClean="0"/>
              <a:pPr/>
              <a:t>3/12/24</a:t>
            </a:fld>
            <a:endParaRPr lang="en-US"/>
          </a:p>
        </p:txBody>
      </p:sp>
      <p:sp>
        <p:nvSpPr>
          <p:cNvPr id="4" name="Footer Placeholder 3">
            <a:extLst>
              <a:ext uri="{FF2B5EF4-FFF2-40B4-BE49-F238E27FC236}">
                <a16:creationId xmlns:a16="http://schemas.microsoft.com/office/drawing/2014/main" id="{0A4FCB64-438F-F787-3CE6-2A640AF670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FA779C-11F8-8C1B-9BF0-9C559D509974}"/>
              </a:ext>
            </a:extLst>
          </p:cNvPr>
          <p:cNvSpPr>
            <a:spLocks noGrp="1"/>
          </p:cNvSpPr>
          <p:nvPr>
            <p:ph type="sldNum" sz="quarter" idx="12"/>
          </p:nvPr>
        </p:nvSpPr>
        <p:spPr/>
        <p:txBody>
          <a:bodyPr/>
          <a:lstStyle/>
          <a:p>
            <a:fld id="{AC5B1FEA-406A-7749-A5C3-DDCB5F67A4CE}" type="slidenum">
              <a:rPr lang="en-US" smtClean="0"/>
              <a:pPr/>
              <a:t>‹#›</a:t>
            </a:fld>
            <a:endParaRPr lang="en-US"/>
          </a:p>
        </p:txBody>
      </p:sp>
    </p:spTree>
    <p:extLst>
      <p:ext uri="{BB962C8B-B14F-4D97-AF65-F5344CB8AC3E}">
        <p14:creationId xmlns:p14="http://schemas.microsoft.com/office/powerpoint/2010/main" val="3352935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84FCCE-6505-DF44-3976-FC5F82082AEF}"/>
              </a:ext>
            </a:extLst>
          </p:cNvPr>
          <p:cNvSpPr>
            <a:spLocks noGrp="1"/>
          </p:cNvSpPr>
          <p:nvPr>
            <p:ph type="dt" sz="half" idx="10"/>
          </p:nvPr>
        </p:nvSpPr>
        <p:spPr/>
        <p:txBody>
          <a:bodyPr/>
          <a:lstStyle/>
          <a:p>
            <a:fld id="{AF219B57-0E9E-4DE4-A7F5-9A169EF1CEE0}" type="datetime1">
              <a:rPr lang="en-US" smtClean="0"/>
              <a:pPr/>
              <a:t>3/12/24</a:t>
            </a:fld>
            <a:endParaRPr lang="en-US"/>
          </a:p>
        </p:txBody>
      </p:sp>
      <p:sp>
        <p:nvSpPr>
          <p:cNvPr id="3" name="Footer Placeholder 2">
            <a:extLst>
              <a:ext uri="{FF2B5EF4-FFF2-40B4-BE49-F238E27FC236}">
                <a16:creationId xmlns:a16="http://schemas.microsoft.com/office/drawing/2014/main" id="{AAEA08F9-92A8-B383-03FB-C422988F7A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0E679F-2B61-00CB-C57D-1ED1D2E67132}"/>
              </a:ext>
            </a:extLst>
          </p:cNvPr>
          <p:cNvSpPr>
            <a:spLocks noGrp="1"/>
          </p:cNvSpPr>
          <p:nvPr>
            <p:ph type="sldNum" sz="quarter" idx="12"/>
          </p:nvPr>
        </p:nvSpPr>
        <p:spPr/>
        <p:txBody>
          <a:bodyPr/>
          <a:lstStyle/>
          <a:p>
            <a:fld id="{AC5B1FEA-406A-7749-A5C3-DDCB5F67A4CE}" type="slidenum">
              <a:rPr lang="en-US" smtClean="0"/>
              <a:pPr/>
              <a:t>‹#›</a:t>
            </a:fld>
            <a:endParaRPr lang="en-US"/>
          </a:p>
        </p:txBody>
      </p:sp>
    </p:spTree>
    <p:extLst>
      <p:ext uri="{BB962C8B-B14F-4D97-AF65-F5344CB8AC3E}">
        <p14:creationId xmlns:p14="http://schemas.microsoft.com/office/powerpoint/2010/main" val="1564782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DF8C-497D-0D89-C34D-E36E895AF4E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4A0DC53-BE6B-D278-EF77-DBE279BDF4C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93586F-3244-DF13-8292-22457F99B79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E1ACCBC-CEC2-A1DC-6569-C7219C10CAFA}"/>
              </a:ext>
            </a:extLst>
          </p:cNvPr>
          <p:cNvSpPr>
            <a:spLocks noGrp="1"/>
          </p:cNvSpPr>
          <p:nvPr>
            <p:ph type="dt" sz="half" idx="10"/>
          </p:nvPr>
        </p:nvSpPr>
        <p:spPr/>
        <p:txBody>
          <a:bodyPr/>
          <a:lstStyle/>
          <a:p>
            <a:fld id="{610FC3EB-42FB-4C38-8CAE-7A1293B83421}" type="datetime1">
              <a:rPr lang="en-US" smtClean="0"/>
              <a:pPr/>
              <a:t>3/12/24</a:t>
            </a:fld>
            <a:endParaRPr lang="en-US" dirty="0"/>
          </a:p>
        </p:txBody>
      </p:sp>
      <p:sp>
        <p:nvSpPr>
          <p:cNvPr id="6" name="Footer Placeholder 5">
            <a:extLst>
              <a:ext uri="{FF2B5EF4-FFF2-40B4-BE49-F238E27FC236}">
                <a16:creationId xmlns:a16="http://schemas.microsoft.com/office/drawing/2014/main" id="{1A54E34B-A979-C3C9-5DA3-1B39C01370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3790902-5BCA-1304-1DEE-9797D857088B}"/>
              </a:ext>
            </a:extLst>
          </p:cNvPr>
          <p:cNvSpPr>
            <a:spLocks noGrp="1"/>
          </p:cNvSpPr>
          <p:nvPr>
            <p:ph type="sldNum" sz="quarter" idx="12"/>
          </p:nvPr>
        </p:nvSpPr>
        <p:spPr/>
        <p:txBody>
          <a:bodyPr/>
          <a:lstStyle/>
          <a:p>
            <a:fld id="{AC5B1FEA-406A-7749-A5C3-DDCB5F67A4CE}" type="slidenum">
              <a:rPr lang="en-US" smtClean="0"/>
              <a:pPr/>
              <a:t>‹#›</a:t>
            </a:fld>
            <a:endParaRPr lang="en-US" dirty="0"/>
          </a:p>
        </p:txBody>
      </p:sp>
    </p:spTree>
    <p:extLst>
      <p:ext uri="{BB962C8B-B14F-4D97-AF65-F5344CB8AC3E}">
        <p14:creationId xmlns:p14="http://schemas.microsoft.com/office/powerpoint/2010/main" val="321537261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BD566-DDF6-6CFB-B785-4B2F268E30F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D41CB28-443A-252F-23E4-8DBC894D27F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17DF830-2472-3ED5-428E-DE588FCA4B8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ADFC284-A393-AC16-A37E-74BAB62A2942}"/>
              </a:ext>
            </a:extLst>
          </p:cNvPr>
          <p:cNvSpPr>
            <a:spLocks noGrp="1"/>
          </p:cNvSpPr>
          <p:nvPr>
            <p:ph type="dt" sz="half" idx="10"/>
          </p:nvPr>
        </p:nvSpPr>
        <p:spPr/>
        <p:txBody>
          <a:bodyPr/>
          <a:lstStyle/>
          <a:p>
            <a:fld id="{40D7FCD9-7699-43D6-8D62-436E2DD234FF}" type="datetime1">
              <a:rPr lang="en-US" smtClean="0"/>
              <a:pPr/>
              <a:t>3/12/24</a:t>
            </a:fld>
            <a:endParaRPr lang="en-US"/>
          </a:p>
        </p:txBody>
      </p:sp>
      <p:sp>
        <p:nvSpPr>
          <p:cNvPr id="6" name="Footer Placeholder 5">
            <a:extLst>
              <a:ext uri="{FF2B5EF4-FFF2-40B4-BE49-F238E27FC236}">
                <a16:creationId xmlns:a16="http://schemas.microsoft.com/office/drawing/2014/main" id="{1C367646-974D-0A5E-3E06-034536CE96D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A63852-D3CF-D56A-9B37-E7174D6C61A3}"/>
              </a:ext>
            </a:extLst>
          </p:cNvPr>
          <p:cNvSpPr>
            <a:spLocks noGrp="1"/>
          </p:cNvSpPr>
          <p:nvPr>
            <p:ph type="sldNum" sz="quarter" idx="12"/>
          </p:nvPr>
        </p:nvSpPr>
        <p:spPr/>
        <p:txBody>
          <a:bodyPr/>
          <a:lstStyle/>
          <a:p>
            <a:fld id="{AC5B1FEA-406A-7749-A5C3-DDCB5F67A4CE}" type="slidenum">
              <a:rPr lang="en-US" smtClean="0"/>
              <a:pPr/>
              <a:t>‹#›</a:t>
            </a:fld>
            <a:endParaRPr lang="en-US"/>
          </a:p>
        </p:txBody>
      </p:sp>
    </p:spTree>
    <p:extLst>
      <p:ext uri="{BB962C8B-B14F-4D97-AF65-F5344CB8AC3E}">
        <p14:creationId xmlns:p14="http://schemas.microsoft.com/office/powerpoint/2010/main" val="71342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A556A9-57B4-AC20-0132-23A33B05865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A36ED7-7F48-3780-55F7-8CB7EC96334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8EA7C5-DC6F-3CE5-DC87-314843F45BC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10FC3EB-42FB-4C38-8CAE-7A1293B83421}" type="datetime1">
              <a:rPr lang="en-US" smtClean="0"/>
              <a:pPr/>
              <a:t>3/12/24</a:t>
            </a:fld>
            <a:endParaRPr lang="en-US" dirty="0"/>
          </a:p>
        </p:txBody>
      </p:sp>
      <p:sp>
        <p:nvSpPr>
          <p:cNvPr id="5" name="Footer Placeholder 4">
            <a:extLst>
              <a:ext uri="{FF2B5EF4-FFF2-40B4-BE49-F238E27FC236}">
                <a16:creationId xmlns:a16="http://schemas.microsoft.com/office/drawing/2014/main" id="{50D2F216-D461-B60F-7869-3529A6462A2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45A9E7A-A593-F831-7997-35C545486F3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5B1FEA-406A-7749-A5C3-DDCB5F67A4CE}" type="slidenum">
              <a:rPr lang="en-US" smtClean="0"/>
              <a:pPr/>
              <a:t>‹#›</a:t>
            </a:fld>
            <a:endParaRPr lang="en-US" dirty="0"/>
          </a:p>
        </p:txBody>
      </p:sp>
    </p:spTree>
    <p:extLst>
      <p:ext uri="{BB962C8B-B14F-4D97-AF65-F5344CB8AC3E}">
        <p14:creationId xmlns:p14="http://schemas.microsoft.com/office/powerpoint/2010/main" val="2471475452"/>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hyperlink" Target="mailto:snorman@sfu.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hyperlink" Target="https://www.pinterest.ca/makevisionboard/vision-board-exampl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pln.ca/introduction-to-website-accessibilit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https://www.youtube.com/watch?v=hs8sykCaf3E&amp;t=12s" TargetMode="Externa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ner restaurant">
            <a:extLst>
              <a:ext uri="{FF2B5EF4-FFF2-40B4-BE49-F238E27FC236}">
                <a16:creationId xmlns:a16="http://schemas.microsoft.com/office/drawing/2014/main" id="{18F828FF-D4E5-4690-9424-427C027C7C9C}"/>
              </a:ext>
            </a:extLst>
          </p:cNvPr>
          <p:cNvPicPr>
            <a:picLocks noChangeAspect="1"/>
          </p:cNvPicPr>
          <p:nvPr/>
        </p:nvPicPr>
        <p:blipFill rotWithShape="1">
          <a:blip r:embed="rId3"/>
          <a:srcRect l="12438" r="26064" b="2814"/>
          <a:stretch/>
        </p:blipFill>
        <p:spPr>
          <a:xfrm>
            <a:off x="2642616" y="10"/>
            <a:ext cx="6501384"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58485" y="1122363"/>
            <a:ext cx="3017520" cy="3204134"/>
          </a:xfrm>
        </p:spPr>
        <p:txBody>
          <a:bodyPr anchor="b">
            <a:normAutofit/>
          </a:bodyPr>
          <a:lstStyle/>
          <a:p>
            <a:pPr algn="l"/>
            <a:r>
              <a:rPr lang="en-US" sz="4200"/>
              <a:t>PUB 101 – The Publication of Self in Everyday life</a:t>
            </a:r>
          </a:p>
        </p:txBody>
      </p:sp>
      <p:sp>
        <p:nvSpPr>
          <p:cNvPr id="3" name="Subtitle 2"/>
          <p:cNvSpPr>
            <a:spLocks noGrp="1"/>
          </p:cNvSpPr>
          <p:nvPr>
            <p:ph type="subTitle" idx="1"/>
          </p:nvPr>
        </p:nvSpPr>
        <p:spPr>
          <a:xfrm>
            <a:off x="358485" y="4872922"/>
            <a:ext cx="3017519" cy="1208141"/>
          </a:xfrm>
        </p:spPr>
        <p:txBody>
          <a:bodyPr>
            <a:normAutofit/>
          </a:bodyPr>
          <a:lstStyle/>
          <a:p>
            <a:pPr algn="l"/>
            <a:r>
              <a:rPr lang="en-US" sz="1700" dirty="0"/>
              <a:t>Week One –January 9, 2024</a:t>
            </a:r>
          </a:p>
        </p:txBody>
      </p:sp>
      <p:sp>
        <p:nvSpPr>
          <p:cNvPr id="7"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98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33840A-F487-092E-EF11-DBEA8A0DD206}"/>
              </a:ext>
            </a:extLst>
          </p:cNvPr>
          <p:cNvSpPr>
            <a:spLocks noGrp="1"/>
          </p:cNvSpPr>
          <p:nvPr>
            <p:ph type="title"/>
          </p:nvPr>
        </p:nvSpPr>
        <p:spPr>
          <a:xfrm>
            <a:off x="1037673" y="348865"/>
            <a:ext cx="7288583" cy="1576446"/>
          </a:xfrm>
        </p:spPr>
        <p:txBody>
          <a:bodyPr vert="horz" lIns="91440" tIns="45720" rIns="91440" bIns="45720" rtlCol="0" anchor="ctr">
            <a:normAutofit/>
          </a:bodyPr>
          <a:lstStyle/>
          <a:p>
            <a:pPr defTabSz="914400"/>
            <a:r>
              <a:rPr lang="en-US" sz="3500" kern="1200">
                <a:solidFill>
                  <a:srgbClr val="FFFFFF"/>
                </a:solidFill>
                <a:latin typeface="+mj-lt"/>
                <a:ea typeface="+mj-ea"/>
                <a:cs typeface="+mj-cs"/>
              </a:rPr>
              <a:t>A typical class</a:t>
            </a:r>
          </a:p>
        </p:txBody>
      </p:sp>
      <p:graphicFrame>
        <p:nvGraphicFramePr>
          <p:cNvPr id="9" name="TextBox 6">
            <a:extLst>
              <a:ext uri="{FF2B5EF4-FFF2-40B4-BE49-F238E27FC236}">
                <a16:creationId xmlns:a16="http://schemas.microsoft.com/office/drawing/2014/main" id="{BBC6BE9B-6CD1-A685-6596-FFC17CC1CF96}"/>
              </a:ext>
            </a:extLst>
          </p:cNvPr>
          <p:cNvGraphicFramePr/>
          <p:nvPr>
            <p:extLst>
              <p:ext uri="{D42A27DB-BD31-4B8C-83A1-F6EECF244321}">
                <p14:modId xmlns:p14="http://schemas.microsoft.com/office/powerpoint/2010/main" val="2697246732"/>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5535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C3638F-D395-4A45-93BF-DB4A4340FD0A}"/>
              </a:ext>
            </a:extLst>
          </p:cNvPr>
          <p:cNvSpPr>
            <a:spLocks noGrp="1"/>
          </p:cNvSpPr>
          <p:nvPr>
            <p:ph idx="1"/>
          </p:nvPr>
        </p:nvSpPr>
        <p:spPr>
          <a:xfrm>
            <a:off x="852321" y="2227943"/>
            <a:ext cx="5033221" cy="3788227"/>
          </a:xfrm>
        </p:spPr>
        <p:txBody>
          <a:bodyPr anchor="ctr">
            <a:normAutofit/>
          </a:bodyPr>
          <a:lstStyle/>
          <a:p>
            <a:pPr marL="0" indent="0">
              <a:buNone/>
            </a:pPr>
            <a:endParaRPr lang="en-US" dirty="0"/>
          </a:p>
          <a:p>
            <a:pPr marL="0" indent="0">
              <a:buNone/>
            </a:pPr>
            <a:r>
              <a:rPr lang="en-US" sz="2400" dirty="0"/>
              <a:t>BREAK – 10 mins</a:t>
            </a:r>
          </a:p>
        </p:txBody>
      </p:sp>
      <p:sp>
        <p:nvSpPr>
          <p:cNvPr id="17"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Stopwatch">
            <a:extLst>
              <a:ext uri="{FF2B5EF4-FFF2-40B4-BE49-F238E27FC236}">
                <a16:creationId xmlns:a16="http://schemas.microsoft.com/office/drawing/2014/main" id="{C002E15F-702B-6681-553E-24DBC36194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3255528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6D91E-178E-AD49-9D64-D259FE269404}"/>
              </a:ext>
            </a:extLst>
          </p:cNvPr>
          <p:cNvSpPr>
            <a:spLocks noGrp="1"/>
          </p:cNvSpPr>
          <p:nvPr>
            <p:ph type="title"/>
          </p:nvPr>
        </p:nvSpPr>
        <p:spPr/>
        <p:txBody>
          <a:bodyPr>
            <a:normAutofit/>
          </a:bodyPr>
          <a:lstStyle/>
          <a:p>
            <a:r>
              <a:rPr lang="en-US" dirty="0"/>
              <a:t>WHAT ANNOYS YOU ABOUT THE ONLINE SPACE?</a:t>
            </a:r>
          </a:p>
        </p:txBody>
      </p:sp>
      <p:graphicFrame>
        <p:nvGraphicFramePr>
          <p:cNvPr id="5" name="Content Placeholder 2">
            <a:extLst>
              <a:ext uri="{FF2B5EF4-FFF2-40B4-BE49-F238E27FC236}">
                <a16:creationId xmlns:a16="http://schemas.microsoft.com/office/drawing/2014/main" id="{D413DC7D-1474-4E4A-9B0A-46B92620DCD8}"/>
              </a:ext>
            </a:extLst>
          </p:cNvPr>
          <p:cNvGraphicFramePr>
            <a:graphicFrameLocks noGrp="1"/>
          </p:cNvGraphicFramePr>
          <p:nvPr>
            <p:ph idx="1"/>
            <p:extLst>
              <p:ext uri="{D42A27DB-BD31-4B8C-83A1-F6EECF244321}">
                <p14:modId xmlns:p14="http://schemas.microsoft.com/office/powerpoint/2010/main" val="3286192843"/>
              </p:ext>
            </p:extLst>
          </p:nvPr>
        </p:nvGraphicFramePr>
        <p:xfrm>
          <a:off x="802481" y="2385390"/>
          <a:ext cx="7543800"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84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2B2C8B-6422-E344-987C-9F54DEDE61BB}"/>
              </a:ext>
            </a:extLst>
          </p:cNvPr>
          <p:cNvSpPr>
            <a:spLocks noGrp="1"/>
          </p:cNvSpPr>
          <p:nvPr>
            <p:ph type="title"/>
          </p:nvPr>
        </p:nvSpPr>
        <p:spPr>
          <a:xfrm>
            <a:off x="1037673" y="348865"/>
            <a:ext cx="7288583" cy="1576446"/>
          </a:xfrm>
        </p:spPr>
        <p:txBody>
          <a:bodyPr anchor="ctr">
            <a:normAutofit/>
          </a:bodyPr>
          <a:lstStyle/>
          <a:p>
            <a:r>
              <a:rPr lang="en-US" sz="3500">
                <a:solidFill>
                  <a:srgbClr val="FFFFFF"/>
                </a:solidFill>
              </a:rPr>
              <a:t>What do you like most about the online space?</a:t>
            </a:r>
          </a:p>
        </p:txBody>
      </p:sp>
      <p:graphicFrame>
        <p:nvGraphicFramePr>
          <p:cNvPr id="5" name="Content Placeholder 2">
            <a:extLst>
              <a:ext uri="{FF2B5EF4-FFF2-40B4-BE49-F238E27FC236}">
                <a16:creationId xmlns:a16="http://schemas.microsoft.com/office/drawing/2014/main" id="{ECE2CEF7-7B5E-44CD-8A72-8422DF0C9734}"/>
              </a:ext>
            </a:extLst>
          </p:cNvPr>
          <p:cNvGraphicFramePr>
            <a:graphicFrameLocks noGrp="1"/>
          </p:cNvGraphicFramePr>
          <p:nvPr>
            <p:ph idx="1"/>
            <p:extLst>
              <p:ext uri="{D42A27DB-BD31-4B8C-83A1-F6EECF244321}">
                <p14:modId xmlns:p14="http://schemas.microsoft.com/office/powerpoint/2010/main" val="3333207973"/>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4091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21574-23EA-6748-8DA8-B2F2FB53EEBC}"/>
              </a:ext>
            </a:extLst>
          </p:cNvPr>
          <p:cNvSpPr>
            <a:spLocks noGrp="1"/>
          </p:cNvSpPr>
          <p:nvPr>
            <p:ph type="title"/>
          </p:nvPr>
        </p:nvSpPr>
        <p:spPr/>
        <p:txBody>
          <a:bodyPr/>
          <a:lstStyle/>
          <a:p>
            <a:r>
              <a:rPr lang="en-US" dirty="0"/>
              <a:t>Rank these social platforms?</a:t>
            </a:r>
          </a:p>
        </p:txBody>
      </p:sp>
      <p:graphicFrame>
        <p:nvGraphicFramePr>
          <p:cNvPr id="5" name="Content Placeholder 2">
            <a:extLst>
              <a:ext uri="{FF2B5EF4-FFF2-40B4-BE49-F238E27FC236}">
                <a16:creationId xmlns:a16="http://schemas.microsoft.com/office/drawing/2014/main" id="{62D83DB8-4036-4EB2-86DD-CEAF118DB8BB}"/>
              </a:ext>
            </a:extLst>
          </p:cNvPr>
          <p:cNvGraphicFramePr>
            <a:graphicFrameLocks noGrp="1"/>
          </p:cNvGraphicFramePr>
          <p:nvPr>
            <p:ph idx="1"/>
            <p:extLst>
              <p:ext uri="{D42A27DB-BD31-4B8C-83A1-F6EECF244321}">
                <p14:modId xmlns:p14="http://schemas.microsoft.com/office/powerpoint/2010/main" val="20027799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8338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36FECC-9475-A54C-BBD6-705CDF41655E}"/>
              </a:ext>
            </a:extLst>
          </p:cNvPr>
          <p:cNvSpPr>
            <a:spLocks noGrp="1"/>
          </p:cNvSpPr>
          <p:nvPr>
            <p:ph type="title"/>
          </p:nvPr>
        </p:nvSpPr>
        <p:spPr>
          <a:xfrm>
            <a:off x="1037673" y="348865"/>
            <a:ext cx="7288583" cy="1576446"/>
          </a:xfrm>
        </p:spPr>
        <p:txBody>
          <a:bodyPr anchor="ctr">
            <a:normAutofit/>
          </a:bodyPr>
          <a:lstStyle/>
          <a:p>
            <a:r>
              <a:rPr lang="en-US" sz="3500">
                <a:solidFill>
                  <a:srgbClr val="FFFFFF"/>
                </a:solidFill>
              </a:rPr>
              <a:t>WHO/WHAT IS YOUR FAVOURITE ONLINE – YOUTUBER, PODCASTER, BLOGGER…</a:t>
            </a:r>
          </a:p>
        </p:txBody>
      </p:sp>
      <p:graphicFrame>
        <p:nvGraphicFramePr>
          <p:cNvPr id="5" name="Content Placeholder 2">
            <a:extLst>
              <a:ext uri="{FF2B5EF4-FFF2-40B4-BE49-F238E27FC236}">
                <a16:creationId xmlns:a16="http://schemas.microsoft.com/office/drawing/2014/main" id="{9625DD0F-7ADF-4A14-803A-E36056DF9247}"/>
              </a:ext>
            </a:extLst>
          </p:cNvPr>
          <p:cNvGraphicFramePr>
            <a:graphicFrameLocks noGrp="1"/>
          </p:cNvGraphicFramePr>
          <p:nvPr>
            <p:ph idx="1"/>
            <p:extLst>
              <p:ext uri="{D42A27DB-BD31-4B8C-83A1-F6EECF244321}">
                <p14:modId xmlns:p14="http://schemas.microsoft.com/office/powerpoint/2010/main" val="292786416"/>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1613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818BC16-18FD-4D43-A261-A2082D4D6DC6}"/>
              </a:ext>
            </a:extLst>
          </p:cNvPr>
          <p:cNvPicPr>
            <a:picLocks noGrp="1" noChangeAspect="1"/>
          </p:cNvPicPr>
          <p:nvPr>
            <p:ph idx="1"/>
          </p:nvPr>
        </p:nvPicPr>
        <p:blipFill>
          <a:blip r:embed="rId2"/>
          <a:stretch>
            <a:fillRect/>
          </a:stretch>
        </p:blipFill>
        <p:spPr>
          <a:xfrm>
            <a:off x="-262656" y="853129"/>
            <a:ext cx="11766386" cy="7063320"/>
          </a:xfrm>
        </p:spPr>
      </p:pic>
    </p:spTree>
    <p:extLst>
      <p:ext uri="{BB962C8B-B14F-4D97-AF65-F5344CB8AC3E}">
        <p14:creationId xmlns:p14="http://schemas.microsoft.com/office/powerpoint/2010/main" val="2278336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09FC316-5C75-E941-9F01-CBA4516518CB}"/>
              </a:ext>
            </a:extLst>
          </p:cNvPr>
          <p:cNvPicPr>
            <a:picLocks noGrp="1" noChangeAspect="1"/>
          </p:cNvPicPr>
          <p:nvPr>
            <p:ph idx="1"/>
          </p:nvPr>
        </p:nvPicPr>
        <p:blipFill>
          <a:blip r:embed="rId2"/>
          <a:stretch>
            <a:fillRect/>
          </a:stretch>
        </p:blipFill>
        <p:spPr>
          <a:xfrm>
            <a:off x="0" y="3429000"/>
            <a:ext cx="8919684" cy="2588103"/>
          </a:xfrm>
        </p:spPr>
      </p:pic>
      <p:pic>
        <p:nvPicPr>
          <p:cNvPr id="9" name="Picture 8">
            <a:extLst>
              <a:ext uri="{FF2B5EF4-FFF2-40B4-BE49-F238E27FC236}">
                <a16:creationId xmlns:a16="http://schemas.microsoft.com/office/drawing/2014/main" id="{122B6CE9-4404-2C48-AC32-9FC230FC8369}"/>
              </a:ext>
            </a:extLst>
          </p:cNvPr>
          <p:cNvPicPr>
            <a:picLocks noChangeAspect="1"/>
          </p:cNvPicPr>
          <p:nvPr/>
        </p:nvPicPr>
        <p:blipFill>
          <a:blip r:embed="rId3"/>
          <a:stretch>
            <a:fillRect/>
          </a:stretch>
        </p:blipFill>
        <p:spPr>
          <a:xfrm>
            <a:off x="0" y="393431"/>
            <a:ext cx="9144000" cy="3194721"/>
          </a:xfrm>
          <a:prstGeom prst="rect">
            <a:avLst/>
          </a:prstGeom>
        </p:spPr>
      </p:pic>
    </p:spTree>
    <p:extLst>
      <p:ext uri="{BB962C8B-B14F-4D97-AF65-F5344CB8AC3E}">
        <p14:creationId xmlns:p14="http://schemas.microsoft.com/office/powerpoint/2010/main" val="3706319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CB77AC-D2AD-5749-82C6-E1DF06CE7EF7}"/>
              </a:ext>
            </a:extLst>
          </p:cNvPr>
          <p:cNvSpPr>
            <a:spLocks noGrp="1"/>
          </p:cNvSpPr>
          <p:nvPr>
            <p:ph type="title"/>
          </p:nvPr>
        </p:nvSpPr>
        <p:spPr>
          <a:xfrm>
            <a:off x="1037673" y="348865"/>
            <a:ext cx="7288583" cy="1576446"/>
          </a:xfrm>
        </p:spPr>
        <p:txBody>
          <a:bodyPr anchor="ctr">
            <a:normAutofit/>
          </a:bodyPr>
          <a:lstStyle/>
          <a:p>
            <a:r>
              <a:rPr lang="en-US" sz="3500">
                <a:solidFill>
                  <a:srgbClr val="FFFFFF"/>
                </a:solidFill>
              </a:rPr>
              <a:t>Who Are You Online – 15 mins</a:t>
            </a:r>
          </a:p>
        </p:txBody>
      </p:sp>
      <p:graphicFrame>
        <p:nvGraphicFramePr>
          <p:cNvPr id="14" name="Content Placeholder 2">
            <a:extLst>
              <a:ext uri="{FF2B5EF4-FFF2-40B4-BE49-F238E27FC236}">
                <a16:creationId xmlns:a16="http://schemas.microsoft.com/office/drawing/2014/main" id="{3CD47EC8-881C-4441-9BA7-DC34C06361A1}"/>
              </a:ext>
            </a:extLst>
          </p:cNvPr>
          <p:cNvGraphicFramePr>
            <a:graphicFrameLocks noGrp="1"/>
          </p:cNvGraphicFramePr>
          <p:nvPr>
            <p:ph idx="1"/>
            <p:extLst>
              <p:ext uri="{D42A27DB-BD31-4B8C-83A1-F6EECF244321}">
                <p14:modId xmlns:p14="http://schemas.microsoft.com/office/powerpoint/2010/main" val="2152783687"/>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4918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37673" y="348865"/>
            <a:ext cx="7288583" cy="1576446"/>
          </a:xfrm>
        </p:spPr>
        <p:txBody>
          <a:bodyPr anchor="ctr">
            <a:normAutofit/>
          </a:bodyPr>
          <a:lstStyle/>
          <a:p>
            <a:r>
              <a:rPr lang="en-US" sz="3500">
                <a:solidFill>
                  <a:srgbClr val="FFFFFF"/>
                </a:solidFill>
              </a:rPr>
              <a:t>For next week: Getting Online</a:t>
            </a:r>
          </a:p>
        </p:txBody>
      </p:sp>
      <p:graphicFrame>
        <p:nvGraphicFramePr>
          <p:cNvPr id="5" name="Content Placeholder 2">
            <a:extLst>
              <a:ext uri="{FF2B5EF4-FFF2-40B4-BE49-F238E27FC236}">
                <a16:creationId xmlns:a16="http://schemas.microsoft.com/office/drawing/2014/main" id="{AEBF1F2C-6EE9-41EC-B1ED-1F60F6D7117A}"/>
              </a:ext>
            </a:extLst>
          </p:cNvPr>
          <p:cNvGraphicFramePr>
            <a:graphicFrameLocks noGrp="1"/>
          </p:cNvGraphicFramePr>
          <p:nvPr>
            <p:ph idx="1"/>
            <p:extLst>
              <p:ext uri="{D42A27DB-BD31-4B8C-83A1-F6EECF244321}">
                <p14:modId xmlns:p14="http://schemas.microsoft.com/office/powerpoint/2010/main" val="3078532307"/>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9033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dirty="0">
                <a:solidFill>
                  <a:srgbClr val="FFFFFF"/>
                </a:solidFill>
              </a:rPr>
              <a:t>Who we are</a:t>
            </a:r>
          </a:p>
        </p:txBody>
      </p:sp>
      <p:sp>
        <p:nvSpPr>
          <p:cNvPr id="20"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pPr>
              <a:buFont typeface="Arial" charset="0"/>
              <a:buChar char="•"/>
            </a:pPr>
            <a:r>
              <a:rPr lang="en-US" dirty="0"/>
              <a:t>Suzanne Norman, Instructor</a:t>
            </a:r>
          </a:p>
          <a:p>
            <a:pPr>
              <a:buFont typeface="Arial" charset="0"/>
              <a:buChar char="•"/>
            </a:pPr>
            <a:r>
              <a:rPr lang="en-US" dirty="0">
                <a:hlinkClick r:id="rId3"/>
              </a:rPr>
              <a:t>snorman@sfu.ca</a:t>
            </a:r>
            <a:endParaRPr lang="en-US" dirty="0"/>
          </a:p>
          <a:p>
            <a:pPr lvl="1">
              <a:buFont typeface="Arial" charset="0"/>
              <a:buChar char="•"/>
            </a:pPr>
            <a:r>
              <a:rPr lang="en-US" dirty="0"/>
              <a:t>Office Hours: </a:t>
            </a:r>
          </a:p>
          <a:p>
            <a:pPr lvl="1">
              <a:buFont typeface="Arial" charset="0"/>
              <a:buChar char="•"/>
            </a:pPr>
            <a:r>
              <a:rPr lang="en-US" dirty="0"/>
              <a:t>Wednesday 12:30 to 1:30 pm via Zoom.</a:t>
            </a:r>
          </a:p>
          <a:p>
            <a:pPr lvl="1">
              <a:buFont typeface="Arial" charset="0"/>
              <a:buChar char="•"/>
            </a:pPr>
            <a:r>
              <a:rPr lang="en-US" dirty="0"/>
              <a:t>Or by appointment – Zoom or In-person</a:t>
            </a:r>
          </a:p>
          <a:p>
            <a:pPr lvl="1">
              <a:buFont typeface="Arial" charset="0"/>
              <a:buChar char="•"/>
            </a:pPr>
            <a:endParaRPr lang="en-US" dirty="0"/>
          </a:p>
          <a:p>
            <a:pPr>
              <a:buFont typeface="Arial" charset="0"/>
              <a:buChar char="•"/>
            </a:pPr>
            <a:r>
              <a:rPr lang="en-US" dirty="0"/>
              <a:t>TA: Christina Paul: </a:t>
            </a:r>
            <a:r>
              <a:rPr lang="en-CA" dirty="0" err="1">
                <a:solidFill>
                  <a:srgbClr val="515151"/>
                </a:solidFill>
              </a:rPr>
              <a:t>Christina_Paul</a:t>
            </a:r>
            <a:r>
              <a:rPr lang="en-CA" b="0" i="0" dirty="0" err="1">
                <a:solidFill>
                  <a:srgbClr val="515151"/>
                </a:solidFill>
                <a:effectLst/>
              </a:rPr>
              <a:t>@sfu.ca</a:t>
            </a:r>
            <a:endParaRPr lang="en-CA" b="0" i="0" dirty="0">
              <a:solidFill>
                <a:srgbClr val="515151"/>
              </a:solidFill>
              <a:effectLst/>
            </a:endParaRPr>
          </a:p>
          <a:p>
            <a:pPr lvl="1">
              <a:buFont typeface="Arial" charset="0"/>
              <a:buChar char="•"/>
            </a:pPr>
            <a:r>
              <a:rPr lang="en-CA" dirty="0"/>
              <a:t>Office Hours: TBD</a:t>
            </a:r>
            <a:endParaRPr lang="en-US" dirty="0"/>
          </a:p>
        </p:txBody>
      </p:sp>
    </p:spTree>
    <p:extLst>
      <p:ext uri="{BB962C8B-B14F-4D97-AF65-F5344CB8AC3E}">
        <p14:creationId xmlns:p14="http://schemas.microsoft.com/office/powerpoint/2010/main" val="3109387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648687-A01B-C14B-875F-3FF29D163AE5}"/>
              </a:ext>
            </a:extLst>
          </p:cNvPr>
          <p:cNvSpPr>
            <a:spLocks noGrp="1"/>
          </p:cNvSpPr>
          <p:nvPr>
            <p:ph type="title"/>
          </p:nvPr>
        </p:nvSpPr>
        <p:spPr>
          <a:xfrm>
            <a:off x="445770" y="637125"/>
            <a:ext cx="2851707" cy="5256371"/>
          </a:xfrm>
        </p:spPr>
        <p:txBody>
          <a:bodyPr>
            <a:normAutofit/>
          </a:bodyPr>
          <a:lstStyle/>
          <a:p>
            <a:r>
              <a:rPr lang="en-US" sz="4200">
                <a:solidFill>
                  <a:schemeClr val="bg1"/>
                </a:solidFill>
              </a:rPr>
              <a:t>For next week: talk to a stranger</a:t>
            </a:r>
          </a:p>
        </p:txBody>
      </p:sp>
      <p:graphicFrame>
        <p:nvGraphicFramePr>
          <p:cNvPr id="21" name="Content Placeholder 2">
            <a:extLst>
              <a:ext uri="{FF2B5EF4-FFF2-40B4-BE49-F238E27FC236}">
                <a16:creationId xmlns:a16="http://schemas.microsoft.com/office/drawing/2014/main" id="{0D24B0EC-897F-C541-6D5E-28A035A8066A}"/>
              </a:ext>
            </a:extLst>
          </p:cNvPr>
          <p:cNvGraphicFramePr>
            <a:graphicFrameLocks noGrp="1"/>
          </p:cNvGraphicFramePr>
          <p:nvPr>
            <p:ph idx="1"/>
            <p:extLst>
              <p:ext uri="{D42A27DB-BD31-4B8C-83A1-F6EECF244321}">
                <p14:modId xmlns:p14="http://schemas.microsoft.com/office/powerpoint/2010/main" val="4086079109"/>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3588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0DFDCA-1C4B-C14F-A884-120094AAA834}"/>
              </a:ext>
            </a:extLst>
          </p:cNvPr>
          <p:cNvSpPr>
            <a:spLocks noGrp="1"/>
          </p:cNvSpPr>
          <p:nvPr>
            <p:ph type="title"/>
          </p:nvPr>
        </p:nvSpPr>
        <p:spPr>
          <a:xfrm>
            <a:off x="1028699" y="294538"/>
            <a:ext cx="7421963" cy="1033669"/>
          </a:xfrm>
        </p:spPr>
        <p:txBody>
          <a:bodyPr>
            <a:normAutofit/>
          </a:bodyPr>
          <a:lstStyle/>
          <a:p>
            <a:r>
              <a:rPr lang="en-US" sz="3500">
                <a:solidFill>
                  <a:srgbClr val="FFFFFF"/>
                </a:solidFill>
              </a:rPr>
              <a:t>Mood/Vision/Word Board</a:t>
            </a:r>
          </a:p>
        </p:txBody>
      </p:sp>
      <p:sp>
        <p:nvSpPr>
          <p:cNvPr id="3" name="Content Placeholder 2">
            <a:extLst>
              <a:ext uri="{FF2B5EF4-FFF2-40B4-BE49-F238E27FC236}">
                <a16:creationId xmlns:a16="http://schemas.microsoft.com/office/drawing/2014/main" id="{BEE70D88-A492-024E-904E-65E2421105B0}"/>
              </a:ext>
            </a:extLst>
          </p:cNvPr>
          <p:cNvSpPr>
            <a:spLocks noGrp="1"/>
          </p:cNvSpPr>
          <p:nvPr>
            <p:ph idx="1"/>
          </p:nvPr>
        </p:nvSpPr>
        <p:spPr>
          <a:xfrm>
            <a:off x="1028699" y="2318197"/>
            <a:ext cx="7293023" cy="3683358"/>
          </a:xfrm>
        </p:spPr>
        <p:txBody>
          <a:bodyPr anchor="ctr">
            <a:normAutofit/>
          </a:bodyPr>
          <a:lstStyle/>
          <a:p>
            <a:pPr>
              <a:buFont typeface="Arial" charset="0"/>
              <a:buChar char="•"/>
            </a:pPr>
            <a:r>
              <a:rPr lang="en-US" sz="1700" dirty="0"/>
              <a:t>Next week we will work on our vision boards. Creating a firm foundation for your online presence can take some time to let’s take make that time now.</a:t>
            </a:r>
          </a:p>
          <a:p>
            <a:pPr>
              <a:buFont typeface="Arial" charset="0"/>
              <a:buChar char="•"/>
            </a:pPr>
            <a:endParaRPr lang="en-US" sz="1700" dirty="0"/>
          </a:p>
          <a:p>
            <a:pPr>
              <a:buFont typeface="Arial" charset="0"/>
              <a:buChar char="•"/>
            </a:pPr>
            <a:r>
              <a:rPr lang="en-US" sz="1700" dirty="0"/>
              <a:t>Create a “vision board” for your personal cyberinfrastructure (!) What do you imagine it will look like? Think about this broadly, in terms of themes, platforms, aesthetics, “feel,” etc.</a:t>
            </a:r>
          </a:p>
          <a:p>
            <a:pPr lvl="1">
              <a:buFont typeface="Arial" charset="0"/>
              <a:buChar char="•"/>
            </a:pPr>
            <a:r>
              <a:rPr lang="en-US" sz="1700" dirty="0">
                <a:hlinkClick r:id="rId3"/>
              </a:rPr>
              <a:t>Examples</a:t>
            </a:r>
            <a:endParaRPr lang="en-US" sz="1700" dirty="0"/>
          </a:p>
          <a:p>
            <a:pPr marL="342900" lvl="1" indent="0">
              <a:buNone/>
            </a:pPr>
            <a:endParaRPr lang="en-US" sz="1700" dirty="0"/>
          </a:p>
          <a:p>
            <a:r>
              <a:rPr lang="en-US" sz="1700" dirty="0"/>
              <a:t>Bring some materials to class – I will also bring some bits and pieces to play around with.</a:t>
            </a:r>
          </a:p>
        </p:txBody>
      </p:sp>
    </p:spTree>
    <p:extLst>
      <p:ext uri="{BB962C8B-B14F-4D97-AF65-F5344CB8AC3E}">
        <p14:creationId xmlns:p14="http://schemas.microsoft.com/office/powerpoint/2010/main" val="3771206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dress with a jacket on it&#10;&#10;Description automatically generated">
            <a:extLst>
              <a:ext uri="{FF2B5EF4-FFF2-40B4-BE49-F238E27FC236}">
                <a16:creationId xmlns:a16="http://schemas.microsoft.com/office/drawing/2014/main" id="{4844033D-3251-BDF1-104A-B518B436233A}"/>
              </a:ext>
            </a:extLst>
          </p:cNvPr>
          <p:cNvPicPr>
            <a:picLocks noChangeAspect="1"/>
          </p:cNvPicPr>
          <p:nvPr/>
        </p:nvPicPr>
        <p:blipFill rotWithShape="1">
          <a:blip r:embed="rId3"/>
          <a:srcRect l="2483" r="13122"/>
          <a:stretch/>
        </p:blipFill>
        <p:spPr>
          <a:xfrm>
            <a:off x="20" y="10"/>
            <a:ext cx="3863363" cy="6857990"/>
          </a:xfrm>
          <a:prstGeom prst="rect">
            <a:avLst/>
          </a:prstGeom>
        </p:spPr>
      </p:pic>
      <p:cxnSp>
        <p:nvCxnSpPr>
          <p:cNvPr id="12" name="Straight Connector 1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8772" y="871146"/>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2B762F23-0B57-5878-EB32-AEADD3559B38}"/>
              </a:ext>
            </a:extLst>
          </p:cNvPr>
          <p:cNvSpPr>
            <a:spLocks noGrp="1"/>
          </p:cNvSpPr>
          <p:nvPr>
            <p:ph idx="1"/>
          </p:nvPr>
        </p:nvSpPr>
        <p:spPr>
          <a:xfrm>
            <a:off x="4401417" y="2551176"/>
            <a:ext cx="4083287" cy="3591207"/>
          </a:xfrm>
        </p:spPr>
        <p:txBody>
          <a:bodyPr anchor="ctr">
            <a:normAutofit/>
          </a:bodyPr>
          <a:lstStyle/>
          <a:p>
            <a:pPr marL="0" indent="0" algn="ctr">
              <a:buNone/>
            </a:pPr>
            <a:r>
              <a:rPr lang="en-US" sz="2800" dirty="0"/>
              <a:t>Do any of you remember this? </a:t>
            </a:r>
          </a:p>
        </p:txBody>
      </p:sp>
    </p:spTree>
    <p:extLst>
      <p:ext uri="{BB962C8B-B14F-4D97-AF65-F5344CB8AC3E}">
        <p14:creationId xmlns:p14="http://schemas.microsoft.com/office/powerpoint/2010/main" val="3743953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E2B436DB-5683-1A40-27D4-6E98B39EC289}"/>
              </a:ext>
            </a:extLst>
          </p:cNvPr>
          <p:cNvPicPr>
            <a:picLocks noChangeAspect="1"/>
          </p:cNvPicPr>
          <p:nvPr/>
        </p:nvPicPr>
        <p:blipFill rotWithShape="1">
          <a:blip r:embed="rId3">
            <a:duotone>
              <a:schemeClr val="bg2">
                <a:shade val="45000"/>
                <a:satMod val="135000"/>
              </a:schemeClr>
              <a:prstClr val="white"/>
            </a:duotone>
          </a:blip>
          <a:srcRect/>
          <a:stretch/>
        </p:blipFill>
        <p:spPr>
          <a:xfrm>
            <a:off x="20" y="10"/>
            <a:ext cx="9143980" cy="6857990"/>
          </a:xfrm>
          <a:prstGeom prst="rect">
            <a:avLst/>
          </a:prstGeom>
        </p:spPr>
      </p:pic>
      <p:sp>
        <p:nvSpPr>
          <p:cNvPr id="42" name="Rectangle 4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C95240-7DB1-D741-BCB3-FFC07DB68C46}"/>
              </a:ext>
            </a:extLst>
          </p:cNvPr>
          <p:cNvSpPr>
            <a:spLocks noGrp="1"/>
          </p:cNvSpPr>
          <p:nvPr>
            <p:ph type="title"/>
          </p:nvPr>
        </p:nvSpPr>
        <p:spPr>
          <a:xfrm>
            <a:off x="628650" y="365125"/>
            <a:ext cx="7886700" cy="1325563"/>
          </a:xfrm>
        </p:spPr>
        <p:txBody>
          <a:bodyPr>
            <a:normAutofit/>
          </a:bodyPr>
          <a:lstStyle/>
          <a:p>
            <a:br>
              <a:rPr lang="en-CA" sz="2800">
                <a:ea typeface="Calibri"/>
                <a:cs typeface="Calibri"/>
                <a:sym typeface="Calibri"/>
              </a:rPr>
            </a:br>
            <a:r>
              <a:rPr lang="en-CA" sz="2800">
                <a:ea typeface="Calibri"/>
                <a:cs typeface="Calibri"/>
                <a:sym typeface="Calibri"/>
              </a:rPr>
              <a:t>Expectations</a:t>
            </a:r>
            <a:br>
              <a:rPr lang="en-CA" sz="2800">
                <a:ea typeface="Calibri"/>
                <a:cs typeface="Calibri"/>
                <a:sym typeface="Calibri"/>
              </a:rPr>
            </a:br>
            <a:endParaRPr lang="en-US" sz="2800"/>
          </a:p>
        </p:txBody>
      </p:sp>
      <p:graphicFrame>
        <p:nvGraphicFramePr>
          <p:cNvPr id="5" name="Content Placeholder 2">
            <a:extLst>
              <a:ext uri="{FF2B5EF4-FFF2-40B4-BE49-F238E27FC236}">
                <a16:creationId xmlns:a16="http://schemas.microsoft.com/office/drawing/2014/main" id="{93E10E8C-4F14-4BBC-9F4A-6D36754B6013}"/>
              </a:ext>
            </a:extLst>
          </p:cNvPr>
          <p:cNvGraphicFramePr>
            <a:graphicFrameLocks noGrp="1"/>
          </p:cNvGraphicFramePr>
          <p:nvPr>
            <p:ph idx="1"/>
            <p:extLst>
              <p:ext uri="{D42A27DB-BD31-4B8C-83A1-F6EECF244321}">
                <p14:modId xmlns:p14="http://schemas.microsoft.com/office/powerpoint/2010/main" val="347048872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34112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a:t>So, What is PUB 101?</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Content Placeholder 2"/>
          <p:cNvSpPr>
            <a:spLocks noGrp="1"/>
          </p:cNvSpPr>
          <p:nvPr>
            <p:ph idx="1"/>
          </p:nvPr>
        </p:nvSpPr>
        <p:spPr>
          <a:xfrm>
            <a:off x="628650" y="1825625"/>
            <a:ext cx="7886700" cy="4351338"/>
          </a:xfrm>
        </p:spPr>
        <p:txBody>
          <a:bodyPr>
            <a:normAutofit/>
          </a:bodyPr>
          <a:lstStyle/>
          <a:p>
            <a:pPr>
              <a:buFont typeface="Arial" charset="0"/>
              <a:buChar char="•"/>
            </a:pPr>
            <a:r>
              <a:rPr lang="en-US" sz="1700"/>
              <a:t>It is based on Erving Goffman’s </a:t>
            </a:r>
            <a:r>
              <a:rPr lang="en-US" sz="1700" i="1"/>
              <a:t>The Presentation of Self in Everyday Life</a:t>
            </a:r>
            <a:r>
              <a:rPr lang="en-US" sz="1700"/>
              <a:t>.</a:t>
            </a:r>
          </a:p>
          <a:p>
            <a:pPr lvl="1">
              <a:buFont typeface="Arial" charset="0"/>
              <a:buChar char="•"/>
            </a:pPr>
            <a:r>
              <a:rPr lang="en-US" sz="1700"/>
              <a:t>Dramaturgical theory: on stage and off stage</a:t>
            </a:r>
          </a:p>
          <a:p>
            <a:pPr lvl="1">
              <a:buFont typeface="Arial" charset="0"/>
              <a:buChar char="•"/>
            </a:pPr>
            <a:endParaRPr lang="en-US" sz="1700"/>
          </a:p>
          <a:p>
            <a:pPr>
              <a:buFont typeface="Arial" charset="0"/>
              <a:buChar char="•"/>
            </a:pPr>
            <a:r>
              <a:rPr lang="en-US" sz="1700"/>
              <a:t>Who can/should be considered a publisher?</a:t>
            </a:r>
          </a:p>
          <a:p>
            <a:pPr lvl="1">
              <a:buFont typeface="Arial" charset="0"/>
              <a:buChar char="•"/>
            </a:pPr>
            <a:r>
              <a:rPr lang="en-US" sz="1700"/>
              <a:t>Bloggers? YouTubers? Instagrammers? Podcasters? Gamers? Who?</a:t>
            </a:r>
          </a:p>
          <a:p>
            <a:pPr lvl="1">
              <a:buFont typeface="Arial" charset="0"/>
              <a:buChar char="•"/>
            </a:pPr>
            <a:endParaRPr lang="en-US" sz="1700"/>
          </a:p>
          <a:p>
            <a:pPr>
              <a:buFont typeface="Arial" charset="0"/>
              <a:buChar char="•"/>
            </a:pPr>
            <a:r>
              <a:rPr lang="en-US" sz="1700"/>
              <a:t>Explores the concept and practice of “publishing” through the development of your own personal </a:t>
            </a:r>
            <a:r>
              <a:rPr lang="en-US" sz="1700" err="1"/>
              <a:t>cyberinfrastruture</a:t>
            </a:r>
            <a:r>
              <a:rPr lang="en-US" sz="1700"/>
              <a:t>. Your own digital locker.</a:t>
            </a:r>
          </a:p>
          <a:p>
            <a:pPr>
              <a:buFont typeface="Arial" charset="0"/>
              <a:buChar char="•"/>
            </a:pPr>
            <a:endParaRPr lang="en-US" sz="1700"/>
          </a:p>
          <a:p>
            <a:pPr>
              <a:buFont typeface="Arial" charset="0"/>
              <a:buChar char="•"/>
            </a:pPr>
            <a:r>
              <a:rPr lang="en-US" sz="1700"/>
              <a:t>Student-centered and driven.</a:t>
            </a:r>
          </a:p>
          <a:p>
            <a:pPr>
              <a:buFont typeface="Arial" charset="0"/>
              <a:buChar char="•"/>
            </a:pPr>
            <a:endParaRPr lang="en-US" sz="1700"/>
          </a:p>
          <a:p>
            <a:pPr>
              <a:buFont typeface="Arial" charset="0"/>
              <a:buChar char="•"/>
            </a:pPr>
            <a:r>
              <a:rPr lang="en-US" sz="1700"/>
              <a:t>You are the the creator and manager.  The Master of Your Domain.</a:t>
            </a:r>
          </a:p>
          <a:p>
            <a:endParaRPr lang="en-US" sz="1700"/>
          </a:p>
          <a:p>
            <a:endParaRPr lang="en-US" sz="1700"/>
          </a:p>
          <a:p>
            <a:endParaRPr lang="en-US" sz="1700"/>
          </a:p>
        </p:txBody>
      </p:sp>
    </p:spTree>
    <p:extLst>
      <p:ext uri="{BB962C8B-B14F-4D97-AF65-F5344CB8AC3E}">
        <p14:creationId xmlns:p14="http://schemas.microsoft.com/office/powerpoint/2010/main" val="447255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Text&#10;&#10;Description automatically generated">
            <a:extLst>
              <a:ext uri="{FF2B5EF4-FFF2-40B4-BE49-F238E27FC236}">
                <a16:creationId xmlns:a16="http://schemas.microsoft.com/office/drawing/2014/main" id="{DB2670F3-6BEC-F0FE-C554-9667FFC38733}"/>
              </a:ext>
            </a:extLst>
          </p:cNvPr>
          <p:cNvPicPr>
            <a:picLocks noGrp="1" noChangeAspect="1"/>
          </p:cNvPicPr>
          <p:nvPr>
            <p:ph idx="1"/>
          </p:nvPr>
        </p:nvPicPr>
        <p:blipFill rotWithShape="1">
          <a:blip r:embed="rId3"/>
          <a:srcRect l="4167" r="12998"/>
          <a:stretch/>
        </p:blipFill>
        <p:spPr>
          <a:xfrm>
            <a:off x="121816" y="284184"/>
            <a:ext cx="3188543" cy="6289632"/>
          </a:xfrm>
          <a:prstGeom prst="rect">
            <a:avLst/>
          </a:prstGeom>
          <a:effectLst/>
        </p:spPr>
      </p:pic>
      <p:cxnSp>
        <p:nvCxnSpPr>
          <p:cNvPr id="35" name="Straight Connector 3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30AEC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7B8EEE2-B42E-B423-10A4-389EB59AD4CC}"/>
              </a:ext>
            </a:extLst>
          </p:cNvPr>
          <p:cNvGrpSpPr/>
          <p:nvPr/>
        </p:nvGrpSpPr>
        <p:grpSpPr>
          <a:xfrm>
            <a:off x="2961365" y="1424570"/>
            <a:ext cx="6510920" cy="4748610"/>
            <a:chOff x="2835235" y="417937"/>
            <a:chExt cx="6510920" cy="4748610"/>
          </a:xfrm>
        </p:grpSpPr>
        <p:sp>
          <p:nvSpPr>
            <p:cNvPr id="7" name="TextBox 6">
              <a:extLst>
                <a:ext uri="{FF2B5EF4-FFF2-40B4-BE49-F238E27FC236}">
                  <a16:creationId xmlns:a16="http://schemas.microsoft.com/office/drawing/2014/main" id="{329987B5-0C27-B611-90FC-769BA097E148}"/>
                </a:ext>
              </a:extLst>
            </p:cNvPr>
            <p:cNvSpPr txBox="1"/>
            <p:nvPr/>
          </p:nvSpPr>
          <p:spPr>
            <a:xfrm>
              <a:off x="3810700" y="1273869"/>
              <a:ext cx="4339955" cy="303674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a:lnSpc>
                  <a:spcPct val="90000"/>
                </a:lnSpc>
                <a:spcAft>
                  <a:spcPts val="600"/>
                </a:spcAft>
              </a:pPr>
              <a:r>
                <a:rPr lang="en-US" sz="2400" dirty="0"/>
                <a:t>I shall consider the way in which the individual in ordinary work situations PRESENTS himself and his activity to others, the ways in which he GUIDES and CONTROLS the impression they have of him, and the kinds of things he may and may not do while sustaining his PERFORMANCE before them.</a:t>
              </a:r>
            </a:p>
          </p:txBody>
        </p:sp>
        <p:sp>
          <p:nvSpPr>
            <p:cNvPr id="10" name="Oval Callout 9">
              <a:extLst>
                <a:ext uri="{FF2B5EF4-FFF2-40B4-BE49-F238E27FC236}">
                  <a16:creationId xmlns:a16="http://schemas.microsoft.com/office/drawing/2014/main" id="{20446C98-24F7-9C60-14AB-78F77D401207}"/>
                </a:ext>
              </a:extLst>
            </p:cNvPr>
            <p:cNvSpPr/>
            <p:nvPr/>
          </p:nvSpPr>
          <p:spPr>
            <a:xfrm rot="2248711">
              <a:off x="2835235" y="417937"/>
              <a:ext cx="6510920" cy="4748610"/>
            </a:xfrm>
            <a:prstGeom prst="wedgeEllipseCallou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4105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sz="4700"/>
              <a:t>Assessment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929384"/>
            <a:ext cx="7886700" cy="4251960"/>
          </a:xfrm>
        </p:spPr>
        <p:txBody>
          <a:bodyPr>
            <a:normAutofit/>
          </a:bodyPr>
          <a:lstStyle/>
          <a:p>
            <a:endParaRPr lang="en-US" sz="1900" dirty="0"/>
          </a:p>
          <a:p>
            <a:r>
              <a:rPr lang="en-CA" dirty="0"/>
              <a:t>One short (~750-wds) essay: 15%</a:t>
            </a:r>
          </a:p>
          <a:p>
            <a:r>
              <a:rPr lang="en-CA" dirty="0"/>
              <a:t>Online development &amp; Process posts (weekly): 35%</a:t>
            </a:r>
          </a:p>
          <a:p>
            <a:r>
              <a:rPr lang="en-CA" dirty="0"/>
              <a:t>Website Accessibility: 10%</a:t>
            </a:r>
          </a:p>
          <a:p>
            <a:r>
              <a:rPr lang="en-CA" dirty="0"/>
              <a:t>Mini assignments: 10%</a:t>
            </a:r>
          </a:p>
          <a:p>
            <a:r>
              <a:rPr lang="en-CA" dirty="0"/>
              <a:t>Peer-review activities: 15%</a:t>
            </a:r>
          </a:p>
          <a:p>
            <a:r>
              <a:rPr lang="en-CA" dirty="0"/>
              <a:t>Participation: 10%</a:t>
            </a:r>
          </a:p>
          <a:p>
            <a:r>
              <a:rPr lang="en-CA" dirty="0"/>
              <a:t>Flexible Five: 5%</a:t>
            </a:r>
          </a:p>
          <a:p>
            <a:pPr marL="0" indent="0">
              <a:buNone/>
            </a:pPr>
            <a:endParaRPr lang="en-US" sz="1900" dirty="0"/>
          </a:p>
        </p:txBody>
      </p:sp>
    </p:spTree>
    <p:extLst>
      <p:ext uri="{BB962C8B-B14F-4D97-AF65-F5344CB8AC3E}">
        <p14:creationId xmlns:p14="http://schemas.microsoft.com/office/powerpoint/2010/main" val="9435294"/>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CAC5C-55C4-8B58-5BC0-7CFE2D25AB8E}"/>
              </a:ext>
            </a:extLst>
          </p:cNvPr>
          <p:cNvSpPr>
            <a:spLocks noGrp="1"/>
          </p:cNvSpPr>
          <p:nvPr>
            <p:ph type="title"/>
          </p:nvPr>
        </p:nvSpPr>
        <p:spPr>
          <a:xfrm>
            <a:off x="840699" y="687480"/>
            <a:ext cx="5605629" cy="994172"/>
          </a:xfrm>
        </p:spPr>
        <p:txBody>
          <a:bodyPr>
            <a:normAutofit/>
          </a:bodyPr>
          <a:lstStyle/>
          <a:p>
            <a:r>
              <a:rPr lang="en-US" sz="3000"/>
              <a:t>Website Accessibility – Born accessible</a:t>
            </a:r>
          </a:p>
        </p:txBody>
      </p:sp>
      <p:sp>
        <p:nvSpPr>
          <p:cNvPr id="3" name="Content Placeholder 2">
            <a:extLst>
              <a:ext uri="{FF2B5EF4-FFF2-40B4-BE49-F238E27FC236}">
                <a16:creationId xmlns:a16="http://schemas.microsoft.com/office/drawing/2014/main" id="{6DBA15B7-D3A9-ACDF-E11A-31E7E8460758}"/>
              </a:ext>
            </a:extLst>
          </p:cNvPr>
          <p:cNvSpPr>
            <a:spLocks noGrp="1"/>
          </p:cNvSpPr>
          <p:nvPr>
            <p:ph idx="1"/>
          </p:nvPr>
        </p:nvSpPr>
        <p:spPr>
          <a:xfrm>
            <a:off x="852321" y="2227943"/>
            <a:ext cx="5033221" cy="3788227"/>
          </a:xfrm>
        </p:spPr>
        <p:txBody>
          <a:bodyPr anchor="ctr">
            <a:normAutofit/>
          </a:bodyPr>
          <a:lstStyle/>
          <a:p>
            <a:pPr marL="0" indent="0">
              <a:buNone/>
            </a:pPr>
            <a:endParaRPr lang="en-US" dirty="0"/>
          </a:p>
          <a:p>
            <a:pPr marL="0" indent="0">
              <a:buNone/>
            </a:pPr>
            <a:r>
              <a:rPr lang="en-US" dirty="0">
                <a:hlinkClick r:id="rId3"/>
              </a:rPr>
              <a:t>Accessibility Basics</a:t>
            </a:r>
            <a:endParaRPr lang="en-US" dirty="0"/>
          </a:p>
          <a:p>
            <a:pPr marL="0" indent="0">
              <a:buNone/>
            </a:pPr>
            <a:endParaRPr lang="en-US" dirty="0"/>
          </a:p>
          <a:p>
            <a:pPr marL="0" indent="0">
              <a:buNone/>
            </a:pPr>
            <a:r>
              <a:rPr lang="en-US" dirty="0"/>
              <a:t>Use the POUR method of thinking about everything you place on your site.</a:t>
            </a:r>
          </a:p>
          <a:p>
            <a:r>
              <a:rPr lang="en-US" dirty="0"/>
              <a:t>Perceivable</a:t>
            </a:r>
          </a:p>
          <a:p>
            <a:r>
              <a:rPr lang="en-US" dirty="0"/>
              <a:t>Operable</a:t>
            </a:r>
          </a:p>
          <a:p>
            <a:r>
              <a:rPr lang="en-US" dirty="0"/>
              <a:t>Understandable</a:t>
            </a:r>
          </a:p>
          <a:p>
            <a:r>
              <a:rPr lang="en-US" dirty="0"/>
              <a:t>Robust</a:t>
            </a:r>
          </a:p>
          <a:p>
            <a:r>
              <a:rPr lang="en-US" dirty="0">
                <a:hlinkClick r:id="rId4"/>
              </a:rPr>
              <a:t>The Four Principles of Website Accessibility</a:t>
            </a:r>
            <a:endParaRPr lang="en-US"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Checkmark">
            <a:extLst>
              <a:ext uri="{FF2B5EF4-FFF2-40B4-BE49-F238E27FC236}">
                <a16:creationId xmlns:a16="http://schemas.microsoft.com/office/drawing/2014/main" id="{8595E8FD-58F3-A315-DB4D-56E142EE4F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3859008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bird, vector graphics&#10;&#10;Description automatically generated">
            <a:extLst>
              <a:ext uri="{FF2B5EF4-FFF2-40B4-BE49-F238E27FC236}">
                <a16:creationId xmlns:a16="http://schemas.microsoft.com/office/drawing/2014/main" id="{1A24D186-D928-2843-BD11-4CA7B658068C}"/>
              </a:ext>
            </a:extLst>
          </p:cNvPr>
          <p:cNvPicPr>
            <a:picLocks noChangeAspect="1"/>
          </p:cNvPicPr>
          <p:nvPr/>
        </p:nvPicPr>
        <p:blipFill>
          <a:blip r:embed="rId3"/>
          <a:stretch>
            <a:fillRect/>
          </a:stretch>
        </p:blipFill>
        <p:spPr>
          <a:xfrm>
            <a:off x="2758597" y="1552539"/>
            <a:ext cx="3211511" cy="1976315"/>
          </a:xfrm>
          <a:prstGeom prst="rect">
            <a:avLst/>
          </a:prstGeom>
        </p:spPr>
      </p:pic>
      <p:sp>
        <p:nvSpPr>
          <p:cNvPr id="2" name="Title 1">
            <a:extLst>
              <a:ext uri="{FF2B5EF4-FFF2-40B4-BE49-F238E27FC236}">
                <a16:creationId xmlns:a16="http://schemas.microsoft.com/office/drawing/2014/main" id="{2E7C3B89-8911-D047-816F-F603156C3838}"/>
              </a:ext>
            </a:extLst>
          </p:cNvPr>
          <p:cNvSpPr>
            <a:spLocks noGrp="1"/>
          </p:cNvSpPr>
          <p:nvPr>
            <p:ph type="title"/>
          </p:nvPr>
        </p:nvSpPr>
        <p:spPr/>
        <p:txBody>
          <a:bodyPr/>
          <a:lstStyle/>
          <a:p>
            <a:r>
              <a:rPr lang="en-US" dirty="0"/>
              <a:t>What assignments will you be doing each week?</a:t>
            </a:r>
          </a:p>
        </p:txBody>
      </p:sp>
      <p:sp>
        <p:nvSpPr>
          <p:cNvPr id="4" name="Content Placeholder 3">
            <a:extLst>
              <a:ext uri="{FF2B5EF4-FFF2-40B4-BE49-F238E27FC236}">
                <a16:creationId xmlns:a16="http://schemas.microsoft.com/office/drawing/2014/main" id="{6A0F5EC5-78E3-2943-8ED9-7C9A05E66D64}"/>
              </a:ext>
            </a:extLst>
          </p:cNvPr>
          <p:cNvSpPr>
            <a:spLocks noGrp="1"/>
          </p:cNvSpPr>
          <p:nvPr>
            <p:ph sz="half" idx="2"/>
          </p:nvPr>
        </p:nvSpPr>
        <p:spPr>
          <a:xfrm>
            <a:off x="212164" y="2663626"/>
            <a:ext cx="2607003" cy="1326793"/>
          </a:xfrm>
        </p:spPr>
        <p:txBody>
          <a:bodyPr>
            <a:normAutofit fontScale="92500" lnSpcReduction="20000"/>
          </a:bodyPr>
          <a:lstStyle/>
          <a:p>
            <a:pPr marL="0" indent="0" algn="ctr">
              <a:buNone/>
            </a:pPr>
            <a:r>
              <a:rPr lang="en-US" dirty="0">
                <a:highlight>
                  <a:srgbClr val="FFFF00"/>
                </a:highlight>
              </a:rPr>
              <a:t>PUBLIC</a:t>
            </a:r>
          </a:p>
          <a:p>
            <a:pPr marL="0" indent="0">
              <a:buNone/>
            </a:pPr>
            <a:r>
              <a:rPr lang="en-US" dirty="0"/>
              <a:t>ONE POST TO YOUR </a:t>
            </a:r>
            <a:r>
              <a:rPr lang="en-US" b="1" dirty="0"/>
              <a:t>PUBLIC</a:t>
            </a:r>
            <a:r>
              <a:rPr lang="en-US" dirty="0"/>
              <a:t> – COULD BE A BLOG POST, A VIDEO POST, A PODCAST OR ?</a:t>
            </a:r>
          </a:p>
          <a:p>
            <a:endParaRPr lang="en-US" dirty="0"/>
          </a:p>
        </p:txBody>
      </p:sp>
      <p:sp>
        <p:nvSpPr>
          <p:cNvPr id="6" name="Content Placeholder 5">
            <a:extLst>
              <a:ext uri="{FF2B5EF4-FFF2-40B4-BE49-F238E27FC236}">
                <a16:creationId xmlns:a16="http://schemas.microsoft.com/office/drawing/2014/main" id="{B1EB96C2-20A5-494E-838B-B362E70D4572}"/>
              </a:ext>
            </a:extLst>
          </p:cNvPr>
          <p:cNvSpPr>
            <a:spLocks noGrp="1"/>
          </p:cNvSpPr>
          <p:nvPr>
            <p:ph sz="quarter" idx="4"/>
          </p:nvPr>
        </p:nvSpPr>
        <p:spPr>
          <a:xfrm>
            <a:off x="5650731" y="2658808"/>
            <a:ext cx="3211511" cy="1543993"/>
          </a:xfrm>
        </p:spPr>
        <p:txBody>
          <a:bodyPr>
            <a:normAutofit fontScale="92500" lnSpcReduction="20000"/>
          </a:bodyPr>
          <a:lstStyle/>
          <a:p>
            <a:pPr marL="0" indent="0" algn="ctr">
              <a:buNone/>
            </a:pPr>
            <a:r>
              <a:rPr lang="en-US" dirty="0">
                <a:highlight>
                  <a:srgbClr val="FFFF00"/>
                </a:highlight>
              </a:rPr>
              <a:t>BEHIND THE SCENES</a:t>
            </a:r>
            <a:br>
              <a:rPr lang="en-US" dirty="0"/>
            </a:br>
            <a:endParaRPr lang="en-US" dirty="0"/>
          </a:p>
          <a:p>
            <a:pPr marL="0" indent="0" algn="ctr">
              <a:buNone/>
            </a:pPr>
            <a:r>
              <a:rPr lang="en-US" dirty="0"/>
              <a:t>ONE </a:t>
            </a:r>
            <a:r>
              <a:rPr lang="en-US" b="1" dirty="0"/>
              <a:t>PROCESS</a:t>
            </a:r>
            <a:r>
              <a:rPr lang="en-US" dirty="0"/>
              <a:t> POST REFLECTING ON THE CLASS MATERIAL/LECTURES/GUESTS</a:t>
            </a:r>
          </a:p>
          <a:p>
            <a:endParaRPr lang="en-US" dirty="0"/>
          </a:p>
        </p:txBody>
      </p:sp>
      <p:graphicFrame>
        <p:nvGraphicFramePr>
          <p:cNvPr id="14" name="TextBox 7">
            <a:extLst>
              <a:ext uri="{FF2B5EF4-FFF2-40B4-BE49-F238E27FC236}">
                <a16:creationId xmlns:a16="http://schemas.microsoft.com/office/drawing/2014/main" id="{9851FA1C-5F3F-4CA0-8BFE-E16408C1DD86}"/>
              </a:ext>
            </a:extLst>
          </p:cNvPr>
          <p:cNvGraphicFramePr/>
          <p:nvPr>
            <p:extLst>
              <p:ext uri="{D42A27DB-BD31-4B8C-83A1-F6EECF244321}">
                <p14:modId xmlns:p14="http://schemas.microsoft.com/office/powerpoint/2010/main" val="1093141071"/>
              </p:ext>
            </p:extLst>
          </p:nvPr>
        </p:nvGraphicFramePr>
        <p:xfrm>
          <a:off x="951452" y="4236142"/>
          <a:ext cx="6825803" cy="23083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63143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956</TotalTime>
  <Words>1072</Words>
  <Application>Microsoft Macintosh PowerPoint</Application>
  <PresentationFormat>On-screen Show (4:3)</PresentationFormat>
  <Paragraphs>138</Paragraphs>
  <Slides>21</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vt:lpstr>
      <vt:lpstr>Calibri</vt:lpstr>
      <vt:lpstr>Calibri Light</vt:lpstr>
      <vt:lpstr>Office Theme</vt:lpstr>
      <vt:lpstr>PUB 101 – The Publication of Self in Everyday life</vt:lpstr>
      <vt:lpstr>Who we are</vt:lpstr>
      <vt:lpstr>PowerPoint Presentation</vt:lpstr>
      <vt:lpstr> Expectations </vt:lpstr>
      <vt:lpstr>So, What is PUB 101?</vt:lpstr>
      <vt:lpstr>PowerPoint Presentation</vt:lpstr>
      <vt:lpstr>Assessment</vt:lpstr>
      <vt:lpstr>Website Accessibility – Born accessible</vt:lpstr>
      <vt:lpstr>What assignments will you be doing each week?</vt:lpstr>
      <vt:lpstr>A typical class</vt:lpstr>
      <vt:lpstr>PowerPoint Presentation</vt:lpstr>
      <vt:lpstr>WHAT ANNOYS YOU ABOUT THE ONLINE SPACE?</vt:lpstr>
      <vt:lpstr>What do you like most about the online space?</vt:lpstr>
      <vt:lpstr>Rank these social platforms?</vt:lpstr>
      <vt:lpstr>WHO/WHAT IS YOUR FAVOURITE ONLINE – YOUTUBER, PODCASTER, BLOGGER…</vt:lpstr>
      <vt:lpstr>PowerPoint Presentation</vt:lpstr>
      <vt:lpstr>PowerPoint Presentation</vt:lpstr>
      <vt:lpstr>Who Are You Online – 15 mins</vt:lpstr>
      <vt:lpstr>For next week: Getting Online</vt:lpstr>
      <vt:lpstr>For next week: talk to a stranger</vt:lpstr>
      <vt:lpstr>Mood/Vision/Word Board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 101</dc:title>
  <dc:creator>Suzanne Norman</dc:creator>
  <cp:lastModifiedBy>Suzanne Norman</cp:lastModifiedBy>
  <cp:revision>51</cp:revision>
  <dcterms:created xsi:type="dcterms:W3CDTF">2016-09-06T15:00:58Z</dcterms:created>
  <dcterms:modified xsi:type="dcterms:W3CDTF">2024-03-12T17:05:21Z</dcterms:modified>
</cp:coreProperties>
</file>