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7" r:id="rId2"/>
    <p:sldId id="275" r:id="rId3"/>
    <p:sldId id="299" r:id="rId4"/>
    <p:sldId id="288" r:id="rId5"/>
    <p:sldId id="291" r:id="rId6"/>
    <p:sldId id="276" r:id="rId7"/>
    <p:sldId id="290" r:id="rId8"/>
    <p:sldId id="289" r:id="rId9"/>
    <p:sldId id="264" r:id="rId10"/>
    <p:sldId id="265" r:id="rId11"/>
    <p:sldId id="267" r:id="rId12"/>
    <p:sldId id="294" r:id="rId13"/>
    <p:sldId id="295" r:id="rId14"/>
    <p:sldId id="297" r:id="rId15"/>
    <p:sldId id="273" r:id="rId16"/>
    <p:sldId id="292" r:id="rId17"/>
    <p:sldId id="296" r:id="rId18"/>
    <p:sldId id="293" r:id="rId19"/>
    <p:sldId id="269" r:id="rId20"/>
    <p:sldId id="277" r:id="rId21"/>
    <p:sldId id="298" r:id="rId22"/>
    <p:sldId id="27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5207"/>
    <p:restoredTop sz="62581"/>
  </p:normalViewPr>
  <p:slideViewPr>
    <p:cSldViewPr snapToGrid="0" snapToObjects="1">
      <p:cViewPr varScale="1">
        <p:scale>
          <a:sx n="68" d="100"/>
          <a:sy n="68" d="100"/>
        </p:scale>
        <p:origin x="232" y="4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4.xml.rels><?xml version="1.0" encoding="UTF-8" standalone="yes"?>
<Relationships xmlns="http://schemas.openxmlformats.org/package/2006/relationships"><Relationship Id="rId1" Type="http://schemas.openxmlformats.org/officeDocument/2006/relationships/hyperlink" Target="http://www.brainpickings.org/index.php/newsletter/" TargetMode="External"/></Relationships>
</file>

<file path=ppt/diagrams/_rels/drawing4.xml.rels><?xml version="1.0" encoding="UTF-8" standalone="yes"?>
<Relationships xmlns="http://schemas.openxmlformats.org/package/2006/relationships"><Relationship Id="rId1" Type="http://schemas.openxmlformats.org/officeDocument/2006/relationships/hyperlink" Target="http://www.brainpickings.org/index.php/newsletter/"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EFF2E7-3801-4785-8091-525176602648}"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E610E464-9DE8-4C1C-92C2-0B0522D17272}">
      <dgm:prSet/>
      <dgm:spPr/>
      <dgm:t>
        <a:bodyPr/>
        <a:lstStyle/>
        <a:p>
          <a:r>
            <a:rPr lang="en-CA"/>
            <a:t>Print is not advanced calligraphy</a:t>
          </a:r>
          <a:endParaRPr lang="en-US"/>
        </a:p>
      </dgm:t>
    </dgm:pt>
    <dgm:pt modelId="{C9E22B30-29BC-4725-AC98-CA66CCD28E2D}" type="parTrans" cxnId="{80CC6118-24D5-4D88-BD9A-09EEA2423E0F}">
      <dgm:prSet/>
      <dgm:spPr/>
      <dgm:t>
        <a:bodyPr/>
        <a:lstStyle/>
        <a:p>
          <a:endParaRPr lang="en-US"/>
        </a:p>
      </dgm:t>
    </dgm:pt>
    <dgm:pt modelId="{D4D74154-AA24-458D-BD1D-E28AC1E80D95}" type="sibTrans" cxnId="{80CC6118-24D5-4D88-BD9A-09EEA2423E0F}">
      <dgm:prSet/>
      <dgm:spPr/>
      <dgm:t>
        <a:bodyPr/>
        <a:lstStyle/>
        <a:p>
          <a:endParaRPr lang="en-US"/>
        </a:p>
      </dgm:t>
    </dgm:pt>
    <dgm:pt modelId="{CF5F82AF-90D8-4D6A-93D3-6C08806422FD}">
      <dgm:prSet/>
      <dgm:spPr/>
      <dgm:t>
        <a:bodyPr/>
        <a:lstStyle/>
        <a:p>
          <a:r>
            <a:rPr lang="en-US"/>
            <a:t>The web is not a more sophisticated telegraph</a:t>
          </a:r>
        </a:p>
      </dgm:t>
    </dgm:pt>
    <dgm:pt modelId="{49952F9C-7DA5-472B-82D4-107A63793AF2}" type="parTrans" cxnId="{A8D65898-D09C-4CE6-8756-496C76A8D8E0}">
      <dgm:prSet/>
      <dgm:spPr/>
      <dgm:t>
        <a:bodyPr/>
        <a:lstStyle/>
        <a:p>
          <a:endParaRPr lang="en-US"/>
        </a:p>
      </dgm:t>
    </dgm:pt>
    <dgm:pt modelId="{FE48FB7D-3F22-4EA8-AFF7-722DF100D019}" type="sibTrans" cxnId="{A8D65898-D09C-4CE6-8756-496C76A8D8E0}">
      <dgm:prSet/>
      <dgm:spPr/>
      <dgm:t>
        <a:bodyPr/>
        <a:lstStyle/>
        <a:p>
          <a:endParaRPr lang="en-US"/>
        </a:p>
      </dgm:t>
    </dgm:pt>
    <dgm:pt modelId="{0DF1F4E8-177C-461F-9CE0-D4C0A379E953}">
      <dgm:prSet/>
      <dgm:spPr/>
      <dgm:t>
        <a:bodyPr/>
        <a:lstStyle/>
        <a:p>
          <a:r>
            <a:rPr lang="en-US" i="1"/>
            <a:t>The medium is the message</a:t>
          </a:r>
          <a:endParaRPr lang="en-US"/>
        </a:p>
      </dgm:t>
    </dgm:pt>
    <dgm:pt modelId="{5EAEF6A1-27B7-4C78-9F96-6A04DF8E59CC}" type="parTrans" cxnId="{C177AAA0-6FB7-47C6-B1B8-B104F1E590CD}">
      <dgm:prSet/>
      <dgm:spPr/>
      <dgm:t>
        <a:bodyPr/>
        <a:lstStyle/>
        <a:p>
          <a:endParaRPr lang="en-US"/>
        </a:p>
      </dgm:t>
    </dgm:pt>
    <dgm:pt modelId="{3FE954FA-42C9-437B-AF59-A46741DF3CE4}" type="sibTrans" cxnId="{C177AAA0-6FB7-47C6-B1B8-B104F1E590CD}">
      <dgm:prSet/>
      <dgm:spPr/>
      <dgm:t>
        <a:bodyPr/>
        <a:lstStyle/>
        <a:p>
          <a:endParaRPr lang="en-US"/>
        </a:p>
      </dgm:t>
    </dgm:pt>
    <dgm:pt modelId="{2208F30A-CD1A-41E3-BDD1-CEC592489EDB}">
      <dgm:prSet/>
      <dgm:spPr/>
      <dgm:t>
        <a:bodyPr/>
        <a:lstStyle/>
        <a:p>
          <a:r>
            <a:rPr lang="en-US"/>
            <a:t>New modes of communication change what can be imagined and expressed</a:t>
          </a:r>
          <a:r>
            <a:rPr lang="en-CA"/>
            <a:t> </a:t>
          </a:r>
          <a:endParaRPr lang="en-US"/>
        </a:p>
      </dgm:t>
    </dgm:pt>
    <dgm:pt modelId="{22E5EAC6-66F0-41A0-B600-77DDC6E1E34D}" type="parTrans" cxnId="{7C0994CA-DF95-4866-A17C-D21DCDD0ACF2}">
      <dgm:prSet/>
      <dgm:spPr/>
      <dgm:t>
        <a:bodyPr/>
        <a:lstStyle/>
        <a:p>
          <a:endParaRPr lang="en-US"/>
        </a:p>
      </dgm:t>
    </dgm:pt>
    <dgm:pt modelId="{E8C030C9-E2BD-4E0D-9C6E-D843C080DA34}" type="sibTrans" cxnId="{7C0994CA-DF95-4866-A17C-D21DCDD0ACF2}">
      <dgm:prSet/>
      <dgm:spPr/>
      <dgm:t>
        <a:bodyPr/>
        <a:lstStyle/>
        <a:p>
          <a:endParaRPr lang="en-US"/>
        </a:p>
      </dgm:t>
    </dgm:pt>
    <dgm:pt modelId="{CBD39F77-8E7A-4D77-9C87-EAB6B4ED52B0}">
      <dgm:prSet/>
      <dgm:spPr/>
      <dgm:t>
        <a:bodyPr/>
        <a:lstStyle/>
        <a:p>
          <a:r>
            <a:rPr lang="en-CA"/>
            <a:t>[Students] would become, in myriad small but important ways, system administrators for their own digital lives.</a:t>
          </a:r>
          <a:endParaRPr lang="en-US"/>
        </a:p>
      </dgm:t>
    </dgm:pt>
    <dgm:pt modelId="{B241122E-55F9-45E3-8F5C-F6AF7631AFB5}" type="parTrans" cxnId="{A94F0E94-13CC-4192-8DDC-7AB9A37E1083}">
      <dgm:prSet/>
      <dgm:spPr/>
      <dgm:t>
        <a:bodyPr/>
        <a:lstStyle/>
        <a:p>
          <a:endParaRPr lang="en-US"/>
        </a:p>
      </dgm:t>
    </dgm:pt>
    <dgm:pt modelId="{6332430F-70B3-4E03-8168-D68CBD5B33A6}" type="sibTrans" cxnId="{A94F0E94-13CC-4192-8DDC-7AB9A37E1083}">
      <dgm:prSet/>
      <dgm:spPr/>
      <dgm:t>
        <a:bodyPr/>
        <a:lstStyle/>
        <a:p>
          <a:endParaRPr lang="en-US"/>
        </a:p>
      </dgm:t>
    </dgm:pt>
    <dgm:pt modelId="{18A9B2BA-3625-F244-9C1E-95633359D961}" type="pres">
      <dgm:prSet presAssocID="{03EFF2E7-3801-4785-8091-525176602648}" presName="vert0" presStyleCnt="0">
        <dgm:presLayoutVars>
          <dgm:dir/>
          <dgm:animOne val="branch"/>
          <dgm:animLvl val="lvl"/>
        </dgm:presLayoutVars>
      </dgm:prSet>
      <dgm:spPr/>
    </dgm:pt>
    <dgm:pt modelId="{1E3FE16B-E61B-FE49-B021-3B80D5E7BF10}" type="pres">
      <dgm:prSet presAssocID="{E610E464-9DE8-4C1C-92C2-0B0522D17272}" presName="thickLine" presStyleLbl="alignNode1" presStyleIdx="0" presStyleCnt="5"/>
      <dgm:spPr/>
    </dgm:pt>
    <dgm:pt modelId="{80D5089F-D552-1140-A305-04E9C4BFF3A5}" type="pres">
      <dgm:prSet presAssocID="{E610E464-9DE8-4C1C-92C2-0B0522D17272}" presName="horz1" presStyleCnt="0"/>
      <dgm:spPr/>
    </dgm:pt>
    <dgm:pt modelId="{23115EE8-B6C7-2C41-9F99-9FC7EBD4980E}" type="pres">
      <dgm:prSet presAssocID="{E610E464-9DE8-4C1C-92C2-0B0522D17272}" presName="tx1" presStyleLbl="revTx" presStyleIdx="0" presStyleCnt="5"/>
      <dgm:spPr/>
    </dgm:pt>
    <dgm:pt modelId="{9D088F43-9C43-5D4A-BEC5-7514D29A8CA5}" type="pres">
      <dgm:prSet presAssocID="{E610E464-9DE8-4C1C-92C2-0B0522D17272}" presName="vert1" presStyleCnt="0"/>
      <dgm:spPr/>
    </dgm:pt>
    <dgm:pt modelId="{6BF4D988-BB5A-9D44-8BCD-5F9CBA3763A8}" type="pres">
      <dgm:prSet presAssocID="{CF5F82AF-90D8-4D6A-93D3-6C08806422FD}" presName="thickLine" presStyleLbl="alignNode1" presStyleIdx="1" presStyleCnt="5"/>
      <dgm:spPr/>
    </dgm:pt>
    <dgm:pt modelId="{0EB852F1-2CB4-5B44-AFC9-92E9602D053E}" type="pres">
      <dgm:prSet presAssocID="{CF5F82AF-90D8-4D6A-93D3-6C08806422FD}" presName="horz1" presStyleCnt="0"/>
      <dgm:spPr/>
    </dgm:pt>
    <dgm:pt modelId="{35EE8BF3-DC53-2641-9D8B-8919EB986087}" type="pres">
      <dgm:prSet presAssocID="{CF5F82AF-90D8-4D6A-93D3-6C08806422FD}" presName="tx1" presStyleLbl="revTx" presStyleIdx="1" presStyleCnt="5"/>
      <dgm:spPr/>
    </dgm:pt>
    <dgm:pt modelId="{8E79E315-6EC7-D54A-B85E-18F5B00FAFAE}" type="pres">
      <dgm:prSet presAssocID="{CF5F82AF-90D8-4D6A-93D3-6C08806422FD}" presName="vert1" presStyleCnt="0"/>
      <dgm:spPr/>
    </dgm:pt>
    <dgm:pt modelId="{3CAA8FBB-F27A-8E47-9528-B0166E323CAE}" type="pres">
      <dgm:prSet presAssocID="{0DF1F4E8-177C-461F-9CE0-D4C0A379E953}" presName="thickLine" presStyleLbl="alignNode1" presStyleIdx="2" presStyleCnt="5"/>
      <dgm:spPr/>
    </dgm:pt>
    <dgm:pt modelId="{B67AD749-59B2-CE44-A896-B9F027725F3D}" type="pres">
      <dgm:prSet presAssocID="{0DF1F4E8-177C-461F-9CE0-D4C0A379E953}" presName="horz1" presStyleCnt="0"/>
      <dgm:spPr/>
    </dgm:pt>
    <dgm:pt modelId="{C31B0F40-EEFB-D54F-855C-2D3F0AFD51AE}" type="pres">
      <dgm:prSet presAssocID="{0DF1F4E8-177C-461F-9CE0-D4C0A379E953}" presName="tx1" presStyleLbl="revTx" presStyleIdx="2" presStyleCnt="5"/>
      <dgm:spPr/>
    </dgm:pt>
    <dgm:pt modelId="{DAE27304-CDE4-C74A-8F12-72AEE049B286}" type="pres">
      <dgm:prSet presAssocID="{0DF1F4E8-177C-461F-9CE0-D4C0A379E953}" presName="vert1" presStyleCnt="0"/>
      <dgm:spPr/>
    </dgm:pt>
    <dgm:pt modelId="{3EC56F36-7EEA-044F-82DE-F83DC3DDEE1D}" type="pres">
      <dgm:prSet presAssocID="{2208F30A-CD1A-41E3-BDD1-CEC592489EDB}" presName="thickLine" presStyleLbl="alignNode1" presStyleIdx="3" presStyleCnt="5"/>
      <dgm:spPr/>
    </dgm:pt>
    <dgm:pt modelId="{5C9A9A83-9A0D-A747-B2B0-6F8CADE2C8C8}" type="pres">
      <dgm:prSet presAssocID="{2208F30A-CD1A-41E3-BDD1-CEC592489EDB}" presName="horz1" presStyleCnt="0"/>
      <dgm:spPr/>
    </dgm:pt>
    <dgm:pt modelId="{F44A5EF1-891D-DF4E-BB1B-9A03682BE63C}" type="pres">
      <dgm:prSet presAssocID="{2208F30A-CD1A-41E3-BDD1-CEC592489EDB}" presName="tx1" presStyleLbl="revTx" presStyleIdx="3" presStyleCnt="5"/>
      <dgm:spPr/>
    </dgm:pt>
    <dgm:pt modelId="{41A5EDCE-E2FA-C84A-8FD1-2F2C1BBC4EE8}" type="pres">
      <dgm:prSet presAssocID="{2208F30A-CD1A-41E3-BDD1-CEC592489EDB}" presName="vert1" presStyleCnt="0"/>
      <dgm:spPr/>
    </dgm:pt>
    <dgm:pt modelId="{AE061736-20FB-CE40-ACBD-A04E8BA4869D}" type="pres">
      <dgm:prSet presAssocID="{CBD39F77-8E7A-4D77-9C87-EAB6B4ED52B0}" presName="thickLine" presStyleLbl="alignNode1" presStyleIdx="4" presStyleCnt="5"/>
      <dgm:spPr/>
    </dgm:pt>
    <dgm:pt modelId="{AB400A50-52EE-D84B-9FAC-08DB2CB6DB4A}" type="pres">
      <dgm:prSet presAssocID="{CBD39F77-8E7A-4D77-9C87-EAB6B4ED52B0}" presName="horz1" presStyleCnt="0"/>
      <dgm:spPr/>
    </dgm:pt>
    <dgm:pt modelId="{C130D848-787C-E14B-BF67-ABBEC817BE50}" type="pres">
      <dgm:prSet presAssocID="{CBD39F77-8E7A-4D77-9C87-EAB6B4ED52B0}" presName="tx1" presStyleLbl="revTx" presStyleIdx="4" presStyleCnt="5"/>
      <dgm:spPr/>
    </dgm:pt>
    <dgm:pt modelId="{F06FCD63-D4A2-0A4D-B442-682511CC2EA9}" type="pres">
      <dgm:prSet presAssocID="{CBD39F77-8E7A-4D77-9C87-EAB6B4ED52B0}" presName="vert1" presStyleCnt="0"/>
      <dgm:spPr/>
    </dgm:pt>
  </dgm:ptLst>
  <dgm:cxnLst>
    <dgm:cxn modelId="{94519E15-BF15-D44C-B68F-39ED1EC3F218}" type="presOf" srcId="{03EFF2E7-3801-4785-8091-525176602648}" destId="{18A9B2BA-3625-F244-9C1E-95633359D961}" srcOrd="0" destOrd="0" presId="urn:microsoft.com/office/officeart/2008/layout/LinedList"/>
    <dgm:cxn modelId="{80CC6118-24D5-4D88-BD9A-09EEA2423E0F}" srcId="{03EFF2E7-3801-4785-8091-525176602648}" destId="{E610E464-9DE8-4C1C-92C2-0B0522D17272}" srcOrd="0" destOrd="0" parTransId="{C9E22B30-29BC-4725-AC98-CA66CCD28E2D}" sibTransId="{D4D74154-AA24-458D-BD1D-E28AC1E80D95}"/>
    <dgm:cxn modelId="{59797868-133A-8643-8F92-143BC1F152A4}" type="presOf" srcId="{E610E464-9DE8-4C1C-92C2-0B0522D17272}" destId="{23115EE8-B6C7-2C41-9F99-9FC7EBD4980E}" srcOrd="0" destOrd="0" presId="urn:microsoft.com/office/officeart/2008/layout/LinedList"/>
    <dgm:cxn modelId="{A94F0E94-13CC-4192-8DDC-7AB9A37E1083}" srcId="{03EFF2E7-3801-4785-8091-525176602648}" destId="{CBD39F77-8E7A-4D77-9C87-EAB6B4ED52B0}" srcOrd="4" destOrd="0" parTransId="{B241122E-55F9-45E3-8F5C-F6AF7631AFB5}" sibTransId="{6332430F-70B3-4E03-8168-D68CBD5B33A6}"/>
    <dgm:cxn modelId="{A8D65898-D09C-4CE6-8756-496C76A8D8E0}" srcId="{03EFF2E7-3801-4785-8091-525176602648}" destId="{CF5F82AF-90D8-4D6A-93D3-6C08806422FD}" srcOrd="1" destOrd="0" parTransId="{49952F9C-7DA5-472B-82D4-107A63793AF2}" sibTransId="{FE48FB7D-3F22-4EA8-AFF7-722DF100D019}"/>
    <dgm:cxn modelId="{C177AAA0-6FB7-47C6-B1B8-B104F1E590CD}" srcId="{03EFF2E7-3801-4785-8091-525176602648}" destId="{0DF1F4E8-177C-461F-9CE0-D4C0A379E953}" srcOrd="2" destOrd="0" parTransId="{5EAEF6A1-27B7-4C78-9F96-6A04DF8E59CC}" sibTransId="{3FE954FA-42C9-437B-AF59-A46741DF3CE4}"/>
    <dgm:cxn modelId="{7C0994CA-DF95-4866-A17C-D21DCDD0ACF2}" srcId="{03EFF2E7-3801-4785-8091-525176602648}" destId="{2208F30A-CD1A-41E3-BDD1-CEC592489EDB}" srcOrd="3" destOrd="0" parTransId="{22E5EAC6-66F0-41A0-B600-77DDC6E1E34D}" sibTransId="{E8C030C9-E2BD-4E0D-9C6E-D843C080DA34}"/>
    <dgm:cxn modelId="{9F4D60CE-F436-8744-AC9D-D62D4767066F}" type="presOf" srcId="{CBD39F77-8E7A-4D77-9C87-EAB6B4ED52B0}" destId="{C130D848-787C-E14B-BF67-ABBEC817BE50}" srcOrd="0" destOrd="0" presId="urn:microsoft.com/office/officeart/2008/layout/LinedList"/>
    <dgm:cxn modelId="{07F732D1-E86A-3E44-9487-D1FD3FDB6D03}" type="presOf" srcId="{CF5F82AF-90D8-4D6A-93D3-6C08806422FD}" destId="{35EE8BF3-DC53-2641-9D8B-8919EB986087}" srcOrd="0" destOrd="0" presId="urn:microsoft.com/office/officeart/2008/layout/LinedList"/>
    <dgm:cxn modelId="{20B3D7E9-AC16-924A-A60E-9D08DF97B041}" type="presOf" srcId="{2208F30A-CD1A-41E3-BDD1-CEC592489EDB}" destId="{F44A5EF1-891D-DF4E-BB1B-9A03682BE63C}" srcOrd="0" destOrd="0" presId="urn:microsoft.com/office/officeart/2008/layout/LinedList"/>
    <dgm:cxn modelId="{2BF233EE-34D6-8B49-9638-2DCDC39B12FD}" type="presOf" srcId="{0DF1F4E8-177C-461F-9CE0-D4C0A379E953}" destId="{C31B0F40-EEFB-D54F-855C-2D3F0AFD51AE}" srcOrd="0" destOrd="0" presId="urn:microsoft.com/office/officeart/2008/layout/LinedList"/>
    <dgm:cxn modelId="{93E763EE-380B-654B-A0BF-B475E8AC48AA}" type="presParOf" srcId="{18A9B2BA-3625-F244-9C1E-95633359D961}" destId="{1E3FE16B-E61B-FE49-B021-3B80D5E7BF10}" srcOrd="0" destOrd="0" presId="urn:microsoft.com/office/officeart/2008/layout/LinedList"/>
    <dgm:cxn modelId="{AAABD248-645F-0543-BBA0-E4F40FD62A27}" type="presParOf" srcId="{18A9B2BA-3625-F244-9C1E-95633359D961}" destId="{80D5089F-D552-1140-A305-04E9C4BFF3A5}" srcOrd="1" destOrd="0" presId="urn:microsoft.com/office/officeart/2008/layout/LinedList"/>
    <dgm:cxn modelId="{EC418DAD-2CBC-7E4F-A630-185BD0A9AE09}" type="presParOf" srcId="{80D5089F-D552-1140-A305-04E9C4BFF3A5}" destId="{23115EE8-B6C7-2C41-9F99-9FC7EBD4980E}" srcOrd="0" destOrd="0" presId="urn:microsoft.com/office/officeart/2008/layout/LinedList"/>
    <dgm:cxn modelId="{ABCB9DC3-5CBA-1C42-A380-0C206E791CE6}" type="presParOf" srcId="{80D5089F-D552-1140-A305-04E9C4BFF3A5}" destId="{9D088F43-9C43-5D4A-BEC5-7514D29A8CA5}" srcOrd="1" destOrd="0" presId="urn:microsoft.com/office/officeart/2008/layout/LinedList"/>
    <dgm:cxn modelId="{820C56D1-05B3-F04E-AF28-6F34BCABEDB2}" type="presParOf" srcId="{18A9B2BA-3625-F244-9C1E-95633359D961}" destId="{6BF4D988-BB5A-9D44-8BCD-5F9CBA3763A8}" srcOrd="2" destOrd="0" presId="urn:microsoft.com/office/officeart/2008/layout/LinedList"/>
    <dgm:cxn modelId="{55F5B85E-4029-7C40-B19F-4455CC896D76}" type="presParOf" srcId="{18A9B2BA-3625-F244-9C1E-95633359D961}" destId="{0EB852F1-2CB4-5B44-AFC9-92E9602D053E}" srcOrd="3" destOrd="0" presId="urn:microsoft.com/office/officeart/2008/layout/LinedList"/>
    <dgm:cxn modelId="{1EFCF32E-6F6D-5B47-A689-A40B0BC3210D}" type="presParOf" srcId="{0EB852F1-2CB4-5B44-AFC9-92E9602D053E}" destId="{35EE8BF3-DC53-2641-9D8B-8919EB986087}" srcOrd="0" destOrd="0" presId="urn:microsoft.com/office/officeart/2008/layout/LinedList"/>
    <dgm:cxn modelId="{A07E265F-FC6F-3042-B840-62855662B33A}" type="presParOf" srcId="{0EB852F1-2CB4-5B44-AFC9-92E9602D053E}" destId="{8E79E315-6EC7-D54A-B85E-18F5B00FAFAE}" srcOrd="1" destOrd="0" presId="urn:microsoft.com/office/officeart/2008/layout/LinedList"/>
    <dgm:cxn modelId="{32DE9054-E80C-0144-9BF7-52A0DAD69D74}" type="presParOf" srcId="{18A9B2BA-3625-F244-9C1E-95633359D961}" destId="{3CAA8FBB-F27A-8E47-9528-B0166E323CAE}" srcOrd="4" destOrd="0" presId="urn:microsoft.com/office/officeart/2008/layout/LinedList"/>
    <dgm:cxn modelId="{A7DEA1EC-3662-9149-A21D-75D67450114D}" type="presParOf" srcId="{18A9B2BA-3625-F244-9C1E-95633359D961}" destId="{B67AD749-59B2-CE44-A896-B9F027725F3D}" srcOrd="5" destOrd="0" presId="urn:microsoft.com/office/officeart/2008/layout/LinedList"/>
    <dgm:cxn modelId="{BB89B491-86D5-F84B-960D-29E8E46F8FCE}" type="presParOf" srcId="{B67AD749-59B2-CE44-A896-B9F027725F3D}" destId="{C31B0F40-EEFB-D54F-855C-2D3F0AFD51AE}" srcOrd="0" destOrd="0" presId="urn:microsoft.com/office/officeart/2008/layout/LinedList"/>
    <dgm:cxn modelId="{24317CB2-6794-584B-B43F-38166FE6FED8}" type="presParOf" srcId="{B67AD749-59B2-CE44-A896-B9F027725F3D}" destId="{DAE27304-CDE4-C74A-8F12-72AEE049B286}" srcOrd="1" destOrd="0" presId="urn:microsoft.com/office/officeart/2008/layout/LinedList"/>
    <dgm:cxn modelId="{BE1E0304-38EA-1C48-879A-04F4D5C6A927}" type="presParOf" srcId="{18A9B2BA-3625-F244-9C1E-95633359D961}" destId="{3EC56F36-7EEA-044F-82DE-F83DC3DDEE1D}" srcOrd="6" destOrd="0" presId="urn:microsoft.com/office/officeart/2008/layout/LinedList"/>
    <dgm:cxn modelId="{BCDBB8B9-9602-7540-9FBB-3E59FA41EE86}" type="presParOf" srcId="{18A9B2BA-3625-F244-9C1E-95633359D961}" destId="{5C9A9A83-9A0D-A747-B2B0-6F8CADE2C8C8}" srcOrd="7" destOrd="0" presId="urn:microsoft.com/office/officeart/2008/layout/LinedList"/>
    <dgm:cxn modelId="{1166A5BF-E185-8C4E-A02A-260376A0C99D}" type="presParOf" srcId="{5C9A9A83-9A0D-A747-B2B0-6F8CADE2C8C8}" destId="{F44A5EF1-891D-DF4E-BB1B-9A03682BE63C}" srcOrd="0" destOrd="0" presId="urn:microsoft.com/office/officeart/2008/layout/LinedList"/>
    <dgm:cxn modelId="{51F9BCF1-F612-4D42-97A9-491DF1865B40}" type="presParOf" srcId="{5C9A9A83-9A0D-A747-B2B0-6F8CADE2C8C8}" destId="{41A5EDCE-E2FA-C84A-8FD1-2F2C1BBC4EE8}" srcOrd="1" destOrd="0" presId="urn:microsoft.com/office/officeart/2008/layout/LinedList"/>
    <dgm:cxn modelId="{403C074C-3E02-EE46-83AF-BFA160BC6BBF}" type="presParOf" srcId="{18A9B2BA-3625-F244-9C1E-95633359D961}" destId="{AE061736-20FB-CE40-ACBD-A04E8BA4869D}" srcOrd="8" destOrd="0" presId="urn:microsoft.com/office/officeart/2008/layout/LinedList"/>
    <dgm:cxn modelId="{4945FBCD-ABB0-5142-9B4D-E6184F4574FB}" type="presParOf" srcId="{18A9B2BA-3625-F244-9C1E-95633359D961}" destId="{AB400A50-52EE-D84B-9FAC-08DB2CB6DB4A}" srcOrd="9" destOrd="0" presId="urn:microsoft.com/office/officeart/2008/layout/LinedList"/>
    <dgm:cxn modelId="{32E78898-42DF-3143-86C2-A82B688D0027}" type="presParOf" srcId="{AB400A50-52EE-D84B-9FAC-08DB2CB6DB4A}" destId="{C130D848-787C-E14B-BF67-ABBEC817BE50}" srcOrd="0" destOrd="0" presId="urn:microsoft.com/office/officeart/2008/layout/LinedList"/>
    <dgm:cxn modelId="{34898590-76CE-F44A-9B43-FF1E5EA137FE}" type="presParOf" srcId="{AB400A50-52EE-D84B-9FAC-08DB2CB6DB4A}" destId="{F06FCD63-D4A2-0A4D-B442-682511CC2EA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8703DB-185A-46F3-818D-FA8FC2F0B6F0}" type="doc">
      <dgm:prSet loTypeId="urn:microsoft.com/office/officeart/2005/8/layout/vList2" loCatId="list" qsTypeId="urn:microsoft.com/office/officeart/2005/8/quickstyle/simple1" qsCatId="simple" csTypeId="urn:microsoft.com/office/officeart/2005/8/colors/accent3_2" csCatId="accent3"/>
      <dgm:spPr/>
      <dgm:t>
        <a:bodyPr/>
        <a:lstStyle/>
        <a:p>
          <a:endParaRPr lang="en-US"/>
        </a:p>
      </dgm:t>
    </dgm:pt>
    <dgm:pt modelId="{545F1E35-CCCE-4FB2-9410-3FFEDB16ABA2}">
      <dgm:prSet/>
      <dgm:spPr/>
      <dgm:t>
        <a:bodyPr/>
        <a:lstStyle/>
        <a:p>
          <a:r>
            <a:rPr lang="en-US"/>
            <a:t>We know what you ate for dinner, but what did you struggle to reflect on, what were you trying to express?</a:t>
          </a:r>
        </a:p>
      </dgm:t>
    </dgm:pt>
    <dgm:pt modelId="{61EA7171-4163-44F3-8763-E847B3140F8A}" type="parTrans" cxnId="{0DDABB84-3B6D-45EB-B53B-B5E075BC76F2}">
      <dgm:prSet/>
      <dgm:spPr/>
      <dgm:t>
        <a:bodyPr/>
        <a:lstStyle/>
        <a:p>
          <a:endParaRPr lang="en-US"/>
        </a:p>
      </dgm:t>
    </dgm:pt>
    <dgm:pt modelId="{E0B107C1-56E1-4AA2-B7FA-C5B88098601E}" type="sibTrans" cxnId="{0DDABB84-3B6D-45EB-B53B-B5E075BC76F2}">
      <dgm:prSet/>
      <dgm:spPr/>
      <dgm:t>
        <a:bodyPr/>
        <a:lstStyle/>
        <a:p>
          <a:endParaRPr lang="en-US"/>
        </a:p>
      </dgm:t>
    </dgm:pt>
    <dgm:pt modelId="{627FC0FA-5222-4465-A849-3FDB94FDA056}">
      <dgm:prSet/>
      <dgm:spPr/>
      <dgm:t>
        <a:bodyPr/>
        <a:lstStyle/>
        <a:p>
          <a:r>
            <a:rPr lang="en-CA"/>
            <a:t>Let us build a stable space for student writing to accrue dignity and circulate over time across disciplines, institutions, communities, and nations. </a:t>
          </a:r>
          <a:endParaRPr lang="en-US"/>
        </a:p>
      </dgm:t>
    </dgm:pt>
    <dgm:pt modelId="{36FD7B7C-B0E2-4507-8792-FBE291F8EF9E}" type="parTrans" cxnId="{F0BE413E-7A9A-4D4D-AB95-EF2F2F83F3F8}">
      <dgm:prSet/>
      <dgm:spPr/>
      <dgm:t>
        <a:bodyPr/>
        <a:lstStyle/>
        <a:p>
          <a:endParaRPr lang="en-US"/>
        </a:p>
      </dgm:t>
    </dgm:pt>
    <dgm:pt modelId="{06B31497-6ECC-4643-AAEE-7EFCA99AE227}" type="sibTrans" cxnId="{F0BE413E-7A9A-4D4D-AB95-EF2F2F83F3F8}">
      <dgm:prSet/>
      <dgm:spPr/>
      <dgm:t>
        <a:bodyPr/>
        <a:lstStyle/>
        <a:p>
          <a:endParaRPr lang="en-US"/>
        </a:p>
      </dgm:t>
    </dgm:pt>
    <dgm:pt modelId="{FC096E07-8B53-F541-B9DA-EB5113222E86}" type="pres">
      <dgm:prSet presAssocID="{8D8703DB-185A-46F3-818D-FA8FC2F0B6F0}" presName="linear" presStyleCnt="0">
        <dgm:presLayoutVars>
          <dgm:animLvl val="lvl"/>
          <dgm:resizeHandles val="exact"/>
        </dgm:presLayoutVars>
      </dgm:prSet>
      <dgm:spPr/>
    </dgm:pt>
    <dgm:pt modelId="{A2AE4CA1-2004-F94C-96F5-054B2D0A8F12}" type="pres">
      <dgm:prSet presAssocID="{545F1E35-CCCE-4FB2-9410-3FFEDB16ABA2}" presName="parentText" presStyleLbl="node1" presStyleIdx="0" presStyleCnt="2">
        <dgm:presLayoutVars>
          <dgm:chMax val="0"/>
          <dgm:bulletEnabled val="1"/>
        </dgm:presLayoutVars>
      </dgm:prSet>
      <dgm:spPr/>
    </dgm:pt>
    <dgm:pt modelId="{15C29789-87E1-6342-80FE-3A4A054C001D}" type="pres">
      <dgm:prSet presAssocID="{E0B107C1-56E1-4AA2-B7FA-C5B88098601E}" presName="spacer" presStyleCnt="0"/>
      <dgm:spPr/>
    </dgm:pt>
    <dgm:pt modelId="{67F35333-B6A0-974D-876E-11591B0ABDD7}" type="pres">
      <dgm:prSet presAssocID="{627FC0FA-5222-4465-A849-3FDB94FDA056}" presName="parentText" presStyleLbl="node1" presStyleIdx="1" presStyleCnt="2">
        <dgm:presLayoutVars>
          <dgm:chMax val="0"/>
          <dgm:bulletEnabled val="1"/>
        </dgm:presLayoutVars>
      </dgm:prSet>
      <dgm:spPr/>
    </dgm:pt>
  </dgm:ptLst>
  <dgm:cxnLst>
    <dgm:cxn modelId="{1CCF7507-2BEF-594E-A218-A3BFAFD4A3F6}" type="presOf" srcId="{545F1E35-CCCE-4FB2-9410-3FFEDB16ABA2}" destId="{A2AE4CA1-2004-F94C-96F5-054B2D0A8F12}" srcOrd="0" destOrd="0" presId="urn:microsoft.com/office/officeart/2005/8/layout/vList2"/>
    <dgm:cxn modelId="{F86DC110-F7F9-6743-99F5-6316EC036686}" type="presOf" srcId="{627FC0FA-5222-4465-A849-3FDB94FDA056}" destId="{67F35333-B6A0-974D-876E-11591B0ABDD7}" srcOrd="0" destOrd="0" presId="urn:microsoft.com/office/officeart/2005/8/layout/vList2"/>
    <dgm:cxn modelId="{F0BE413E-7A9A-4D4D-AB95-EF2F2F83F3F8}" srcId="{8D8703DB-185A-46F3-818D-FA8FC2F0B6F0}" destId="{627FC0FA-5222-4465-A849-3FDB94FDA056}" srcOrd="1" destOrd="0" parTransId="{36FD7B7C-B0E2-4507-8792-FBE291F8EF9E}" sibTransId="{06B31497-6ECC-4643-AAEE-7EFCA99AE227}"/>
    <dgm:cxn modelId="{0DDABB84-3B6D-45EB-B53B-B5E075BC76F2}" srcId="{8D8703DB-185A-46F3-818D-FA8FC2F0B6F0}" destId="{545F1E35-CCCE-4FB2-9410-3FFEDB16ABA2}" srcOrd="0" destOrd="0" parTransId="{61EA7171-4163-44F3-8763-E847B3140F8A}" sibTransId="{E0B107C1-56E1-4AA2-B7FA-C5B88098601E}"/>
    <dgm:cxn modelId="{62322C8C-025E-E54E-8DBD-1BF904C2883E}" type="presOf" srcId="{8D8703DB-185A-46F3-818D-FA8FC2F0B6F0}" destId="{FC096E07-8B53-F541-B9DA-EB5113222E86}" srcOrd="0" destOrd="0" presId="urn:microsoft.com/office/officeart/2005/8/layout/vList2"/>
    <dgm:cxn modelId="{320CDC37-F10A-B245-874A-83E284C2C187}" type="presParOf" srcId="{FC096E07-8B53-F541-B9DA-EB5113222E86}" destId="{A2AE4CA1-2004-F94C-96F5-054B2D0A8F12}" srcOrd="0" destOrd="0" presId="urn:microsoft.com/office/officeart/2005/8/layout/vList2"/>
    <dgm:cxn modelId="{E9A4976B-65A6-744D-A1A6-1E2784BDAAF4}" type="presParOf" srcId="{FC096E07-8B53-F541-B9DA-EB5113222E86}" destId="{15C29789-87E1-6342-80FE-3A4A054C001D}" srcOrd="1" destOrd="0" presId="urn:microsoft.com/office/officeart/2005/8/layout/vList2"/>
    <dgm:cxn modelId="{05A3D054-4828-7D41-9C2D-80CCAE0163B0}" type="presParOf" srcId="{FC096E07-8B53-F541-B9DA-EB5113222E86}" destId="{67F35333-B6A0-974D-876E-11591B0ABDD7}"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349022C-71A6-448D-BFBC-0B1D7DF3025B}"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1969C712-6C31-46AC-AE3E-833DB1E6AE93}">
      <dgm:prSet/>
      <dgm:spPr/>
      <dgm:t>
        <a:bodyPr/>
        <a:lstStyle/>
        <a:p>
          <a:pPr>
            <a:lnSpc>
              <a:spcPct val="100000"/>
            </a:lnSpc>
          </a:pPr>
          <a:r>
            <a:rPr lang="en-US"/>
            <a:t>Something more specific than the network itself</a:t>
          </a:r>
        </a:p>
      </dgm:t>
    </dgm:pt>
    <dgm:pt modelId="{81A5D455-85C1-4FE3-92CA-375D5D3981BD}" type="parTrans" cxnId="{E822298B-3278-462A-A271-2F1A42BFDEA4}">
      <dgm:prSet/>
      <dgm:spPr/>
      <dgm:t>
        <a:bodyPr/>
        <a:lstStyle/>
        <a:p>
          <a:endParaRPr lang="en-US"/>
        </a:p>
      </dgm:t>
    </dgm:pt>
    <dgm:pt modelId="{CC7DB36B-C9E9-4605-A77E-0D2C8832FA20}" type="sibTrans" cxnId="{E822298B-3278-462A-A271-2F1A42BFDEA4}">
      <dgm:prSet/>
      <dgm:spPr/>
      <dgm:t>
        <a:bodyPr/>
        <a:lstStyle/>
        <a:p>
          <a:endParaRPr lang="en-US"/>
        </a:p>
      </dgm:t>
    </dgm:pt>
    <dgm:pt modelId="{62B7D68C-B05F-4E5E-A427-D6D08C46DE1A}">
      <dgm:prSet/>
      <dgm:spPr/>
      <dgm:t>
        <a:bodyPr/>
        <a:lstStyle/>
        <a:p>
          <a:pPr>
            <a:lnSpc>
              <a:spcPct val="100000"/>
            </a:lnSpc>
          </a:pPr>
          <a:r>
            <a:rPr lang="en-US"/>
            <a:t>More general than a tool</a:t>
          </a:r>
        </a:p>
      </dgm:t>
    </dgm:pt>
    <dgm:pt modelId="{1AE1CC0D-59FD-4105-912B-FA140C67FB50}" type="parTrans" cxnId="{95D06937-1745-4F48-BA05-3767992DD650}">
      <dgm:prSet/>
      <dgm:spPr/>
      <dgm:t>
        <a:bodyPr/>
        <a:lstStyle/>
        <a:p>
          <a:endParaRPr lang="en-US"/>
        </a:p>
      </dgm:t>
    </dgm:pt>
    <dgm:pt modelId="{7E66DCA0-9A6F-49C6-85AD-4B837A21A8F8}" type="sibTrans" cxnId="{95D06937-1745-4F48-BA05-3767992DD650}">
      <dgm:prSet/>
      <dgm:spPr/>
      <dgm:t>
        <a:bodyPr/>
        <a:lstStyle/>
        <a:p>
          <a:endParaRPr lang="en-US"/>
        </a:p>
      </dgm:t>
    </dgm:pt>
    <dgm:pt modelId="{E0DDD60A-1F83-483A-9EAE-1C57AE0DAC79}">
      <dgm:prSet/>
      <dgm:spPr/>
      <dgm:t>
        <a:bodyPr/>
        <a:lstStyle/>
        <a:p>
          <a:pPr>
            <a:lnSpc>
              <a:spcPct val="100000"/>
            </a:lnSpc>
          </a:pPr>
          <a:r>
            <a:rPr lang="en-US" dirty="0"/>
            <a:t>Experiment, play, innovate</a:t>
          </a:r>
        </a:p>
      </dgm:t>
    </dgm:pt>
    <dgm:pt modelId="{642CD19F-8B97-4417-A31A-8FDF7567FE9C}" type="parTrans" cxnId="{FF965C88-E26F-45BD-B069-9D92C0EFF436}">
      <dgm:prSet/>
      <dgm:spPr/>
      <dgm:t>
        <a:bodyPr/>
        <a:lstStyle/>
        <a:p>
          <a:endParaRPr lang="en-US"/>
        </a:p>
      </dgm:t>
    </dgm:pt>
    <dgm:pt modelId="{FFD792FD-9B4A-4F08-8878-3BD7361E6F56}" type="sibTrans" cxnId="{FF965C88-E26F-45BD-B069-9D92C0EFF436}">
      <dgm:prSet/>
      <dgm:spPr/>
      <dgm:t>
        <a:bodyPr/>
        <a:lstStyle/>
        <a:p>
          <a:endParaRPr lang="en-US"/>
        </a:p>
      </dgm:t>
    </dgm:pt>
    <dgm:pt modelId="{371EB06B-04BB-409D-9663-34A307B75DB5}">
      <dgm:prSet/>
      <dgm:spPr/>
      <dgm:t>
        <a:bodyPr/>
        <a:lstStyle/>
        <a:p>
          <a:pPr>
            <a:lnSpc>
              <a:spcPct val="100000"/>
            </a:lnSpc>
          </a:pPr>
          <a:r>
            <a:rPr lang="en-CA"/>
            <a:t>“thoughtfully, rigorously, and expressively composed as an excellent essay or an ingenious experiment”</a:t>
          </a:r>
          <a:endParaRPr lang="en-US"/>
        </a:p>
      </dgm:t>
    </dgm:pt>
    <dgm:pt modelId="{DDD8B725-B89D-410A-8AC1-2B3F03E03EA2}" type="parTrans" cxnId="{58E4CD45-234F-4415-B25D-671FE8B985E9}">
      <dgm:prSet/>
      <dgm:spPr/>
      <dgm:t>
        <a:bodyPr/>
        <a:lstStyle/>
        <a:p>
          <a:endParaRPr lang="en-US"/>
        </a:p>
      </dgm:t>
    </dgm:pt>
    <dgm:pt modelId="{8DDAB14F-CB00-46D6-837F-6ABD0869456C}" type="sibTrans" cxnId="{58E4CD45-234F-4415-B25D-671FE8B985E9}">
      <dgm:prSet/>
      <dgm:spPr/>
      <dgm:t>
        <a:bodyPr/>
        <a:lstStyle/>
        <a:p>
          <a:endParaRPr lang="en-US"/>
        </a:p>
      </dgm:t>
    </dgm:pt>
    <dgm:pt modelId="{420A4012-5FF2-41FC-9C2E-CC1F1B4AB396}">
      <dgm:prSet/>
      <dgm:spPr/>
      <dgm:t>
        <a:bodyPr/>
        <a:lstStyle/>
        <a:p>
          <a:pPr>
            <a:lnSpc>
              <a:spcPct val="100000"/>
            </a:lnSpc>
          </a:pPr>
          <a:r>
            <a:rPr lang="en-US"/>
            <a:t>Digital lives  - of which you are the system administrator</a:t>
          </a:r>
        </a:p>
      </dgm:t>
    </dgm:pt>
    <dgm:pt modelId="{FA9C9A59-4481-4F87-B995-6EF40309EA8D}" type="parTrans" cxnId="{CA489F86-A964-4DBD-B02E-0E238532935D}">
      <dgm:prSet/>
      <dgm:spPr/>
      <dgm:t>
        <a:bodyPr/>
        <a:lstStyle/>
        <a:p>
          <a:endParaRPr lang="en-US"/>
        </a:p>
      </dgm:t>
    </dgm:pt>
    <dgm:pt modelId="{CF2A9BBB-EFA6-414E-82A5-BAE2F5880386}" type="sibTrans" cxnId="{CA489F86-A964-4DBD-B02E-0E238532935D}">
      <dgm:prSet/>
      <dgm:spPr/>
      <dgm:t>
        <a:bodyPr/>
        <a:lstStyle/>
        <a:p>
          <a:endParaRPr lang="en-US"/>
        </a:p>
      </dgm:t>
    </dgm:pt>
    <dgm:pt modelId="{56A4C880-4AD4-5944-8BA1-EF205C635991}" type="pres">
      <dgm:prSet presAssocID="{6349022C-71A6-448D-BFBC-0B1D7DF3025B}" presName="diagram" presStyleCnt="0">
        <dgm:presLayoutVars>
          <dgm:dir/>
          <dgm:resizeHandles val="exact"/>
        </dgm:presLayoutVars>
      </dgm:prSet>
      <dgm:spPr/>
    </dgm:pt>
    <dgm:pt modelId="{E0D954A5-2615-5245-AFD3-F80F02D74269}" type="pres">
      <dgm:prSet presAssocID="{1969C712-6C31-46AC-AE3E-833DB1E6AE93}" presName="node" presStyleLbl="node1" presStyleIdx="0" presStyleCnt="5">
        <dgm:presLayoutVars>
          <dgm:bulletEnabled val="1"/>
        </dgm:presLayoutVars>
      </dgm:prSet>
      <dgm:spPr/>
    </dgm:pt>
    <dgm:pt modelId="{8692149B-BFCE-474B-898E-C582B08D5933}" type="pres">
      <dgm:prSet presAssocID="{CC7DB36B-C9E9-4605-A77E-0D2C8832FA20}" presName="sibTrans" presStyleCnt="0"/>
      <dgm:spPr/>
    </dgm:pt>
    <dgm:pt modelId="{7638B806-B1CA-814E-95C8-7631C41F72E0}" type="pres">
      <dgm:prSet presAssocID="{62B7D68C-B05F-4E5E-A427-D6D08C46DE1A}" presName="node" presStyleLbl="node1" presStyleIdx="1" presStyleCnt="5">
        <dgm:presLayoutVars>
          <dgm:bulletEnabled val="1"/>
        </dgm:presLayoutVars>
      </dgm:prSet>
      <dgm:spPr/>
    </dgm:pt>
    <dgm:pt modelId="{166E9FA0-09A1-854E-95DF-A77533CE3782}" type="pres">
      <dgm:prSet presAssocID="{7E66DCA0-9A6F-49C6-85AD-4B837A21A8F8}" presName="sibTrans" presStyleCnt="0"/>
      <dgm:spPr/>
    </dgm:pt>
    <dgm:pt modelId="{9AB7C12D-D409-244C-AFF7-AEE0830A4275}" type="pres">
      <dgm:prSet presAssocID="{E0DDD60A-1F83-483A-9EAE-1C57AE0DAC79}" presName="node" presStyleLbl="node1" presStyleIdx="2" presStyleCnt="5">
        <dgm:presLayoutVars>
          <dgm:bulletEnabled val="1"/>
        </dgm:presLayoutVars>
      </dgm:prSet>
      <dgm:spPr/>
    </dgm:pt>
    <dgm:pt modelId="{9767FFBE-2BB6-C943-AAE0-3C004163A15A}" type="pres">
      <dgm:prSet presAssocID="{FFD792FD-9B4A-4F08-8878-3BD7361E6F56}" presName="sibTrans" presStyleCnt="0"/>
      <dgm:spPr/>
    </dgm:pt>
    <dgm:pt modelId="{DE2ACF19-5205-9540-BEFD-864B1553958F}" type="pres">
      <dgm:prSet presAssocID="{371EB06B-04BB-409D-9663-34A307B75DB5}" presName="node" presStyleLbl="node1" presStyleIdx="3" presStyleCnt="5">
        <dgm:presLayoutVars>
          <dgm:bulletEnabled val="1"/>
        </dgm:presLayoutVars>
      </dgm:prSet>
      <dgm:spPr/>
    </dgm:pt>
    <dgm:pt modelId="{3EC428F5-679C-F845-AB6B-D6C54DAD9611}" type="pres">
      <dgm:prSet presAssocID="{8DDAB14F-CB00-46D6-837F-6ABD0869456C}" presName="sibTrans" presStyleCnt="0"/>
      <dgm:spPr/>
    </dgm:pt>
    <dgm:pt modelId="{A87FD50B-A9A7-3F47-8F7A-CDD3203F8677}" type="pres">
      <dgm:prSet presAssocID="{420A4012-5FF2-41FC-9C2E-CC1F1B4AB396}" presName="node" presStyleLbl="node1" presStyleIdx="4" presStyleCnt="5">
        <dgm:presLayoutVars>
          <dgm:bulletEnabled val="1"/>
        </dgm:presLayoutVars>
      </dgm:prSet>
      <dgm:spPr/>
    </dgm:pt>
  </dgm:ptLst>
  <dgm:cxnLst>
    <dgm:cxn modelId="{83E20B13-87D0-3843-A20A-A9FD48CBBC60}" type="presOf" srcId="{420A4012-5FF2-41FC-9C2E-CC1F1B4AB396}" destId="{A87FD50B-A9A7-3F47-8F7A-CDD3203F8677}" srcOrd="0" destOrd="0" presId="urn:microsoft.com/office/officeart/2005/8/layout/default"/>
    <dgm:cxn modelId="{555D6625-3703-E44B-BCE0-00231F81BACB}" type="presOf" srcId="{6349022C-71A6-448D-BFBC-0B1D7DF3025B}" destId="{56A4C880-4AD4-5944-8BA1-EF205C635991}" srcOrd="0" destOrd="0" presId="urn:microsoft.com/office/officeart/2005/8/layout/default"/>
    <dgm:cxn modelId="{95D06937-1745-4F48-BA05-3767992DD650}" srcId="{6349022C-71A6-448D-BFBC-0B1D7DF3025B}" destId="{62B7D68C-B05F-4E5E-A427-D6D08C46DE1A}" srcOrd="1" destOrd="0" parTransId="{1AE1CC0D-59FD-4105-912B-FA140C67FB50}" sibTransId="{7E66DCA0-9A6F-49C6-85AD-4B837A21A8F8}"/>
    <dgm:cxn modelId="{58E4CD45-234F-4415-B25D-671FE8B985E9}" srcId="{6349022C-71A6-448D-BFBC-0B1D7DF3025B}" destId="{371EB06B-04BB-409D-9663-34A307B75DB5}" srcOrd="3" destOrd="0" parTransId="{DDD8B725-B89D-410A-8AC1-2B3F03E03EA2}" sibTransId="{8DDAB14F-CB00-46D6-837F-6ABD0869456C}"/>
    <dgm:cxn modelId="{2D69596C-5761-9A4E-ABE9-DD260F7DF7D7}" type="presOf" srcId="{371EB06B-04BB-409D-9663-34A307B75DB5}" destId="{DE2ACF19-5205-9540-BEFD-864B1553958F}" srcOrd="0" destOrd="0" presId="urn:microsoft.com/office/officeart/2005/8/layout/default"/>
    <dgm:cxn modelId="{06EFA973-A545-9742-80FD-1B09D976A7FE}" type="presOf" srcId="{62B7D68C-B05F-4E5E-A427-D6D08C46DE1A}" destId="{7638B806-B1CA-814E-95C8-7631C41F72E0}" srcOrd="0" destOrd="0" presId="urn:microsoft.com/office/officeart/2005/8/layout/default"/>
    <dgm:cxn modelId="{CA489F86-A964-4DBD-B02E-0E238532935D}" srcId="{6349022C-71A6-448D-BFBC-0B1D7DF3025B}" destId="{420A4012-5FF2-41FC-9C2E-CC1F1B4AB396}" srcOrd="4" destOrd="0" parTransId="{FA9C9A59-4481-4F87-B995-6EF40309EA8D}" sibTransId="{CF2A9BBB-EFA6-414E-82A5-BAE2F5880386}"/>
    <dgm:cxn modelId="{FF965C88-E26F-45BD-B069-9D92C0EFF436}" srcId="{6349022C-71A6-448D-BFBC-0B1D7DF3025B}" destId="{E0DDD60A-1F83-483A-9EAE-1C57AE0DAC79}" srcOrd="2" destOrd="0" parTransId="{642CD19F-8B97-4417-A31A-8FDF7567FE9C}" sibTransId="{FFD792FD-9B4A-4F08-8878-3BD7361E6F56}"/>
    <dgm:cxn modelId="{E822298B-3278-462A-A271-2F1A42BFDEA4}" srcId="{6349022C-71A6-448D-BFBC-0B1D7DF3025B}" destId="{1969C712-6C31-46AC-AE3E-833DB1E6AE93}" srcOrd="0" destOrd="0" parTransId="{81A5D455-85C1-4FE3-92CA-375D5D3981BD}" sibTransId="{CC7DB36B-C9E9-4605-A77E-0D2C8832FA20}"/>
    <dgm:cxn modelId="{35226391-2A89-1F47-87B5-6E9E01218F1D}" type="presOf" srcId="{1969C712-6C31-46AC-AE3E-833DB1E6AE93}" destId="{E0D954A5-2615-5245-AFD3-F80F02D74269}" srcOrd="0" destOrd="0" presId="urn:microsoft.com/office/officeart/2005/8/layout/default"/>
    <dgm:cxn modelId="{6EA9799B-E5D4-AC45-97B2-940DD5F00215}" type="presOf" srcId="{E0DDD60A-1F83-483A-9EAE-1C57AE0DAC79}" destId="{9AB7C12D-D409-244C-AFF7-AEE0830A4275}" srcOrd="0" destOrd="0" presId="urn:microsoft.com/office/officeart/2005/8/layout/default"/>
    <dgm:cxn modelId="{EA94E93A-8071-634C-BDFD-18FF4A3B2478}" type="presParOf" srcId="{56A4C880-4AD4-5944-8BA1-EF205C635991}" destId="{E0D954A5-2615-5245-AFD3-F80F02D74269}" srcOrd="0" destOrd="0" presId="urn:microsoft.com/office/officeart/2005/8/layout/default"/>
    <dgm:cxn modelId="{81274EF3-5D15-4847-8122-EE2E65F07E01}" type="presParOf" srcId="{56A4C880-4AD4-5944-8BA1-EF205C635991}" destId="{8692149B-BFCE-474B-898E-C582B08D5933}" srcOrd="1" destOrd="0" presId="urn:microsoft.com/office/officeart/2005/8/layout/default"/>
    <dgm:cxn modelId="{2287BAB5-4F4F-6E49-863B-3F7ED2D975C6}" type="presParOf" srcId="{56A4C880-4AD4-5944-8BA1-EF205C635991}" destId="{7638B806-B1CA-814E-95C8-7631C41F72E0}" srcOrd="2" destOrd="0" presId="urn:microsoft.com/office/officeart/2005/8/layout/default"/>
    <dgm:cxn modelId="{59C1D169-4577-D744-B120-0DC3A6726F94}" type="presParOf" srcId="{56A4C880-4AD4-5944-8BA1-EF205C635991}" destId="{166E9FA0-09A1-854E-95DF-A77533CE3782}" srcOrd="3" destOrd="0" presId="urn:microsoft.com/office/officeart/2005/8/layout/default"/>
    <dgm:cxn modelId="{74E0E461-3A2C-A745-A9B1-28585618549E}" type="presParOf" srcId="{56A4C880-4AD4-5944-8BA1-EF205C635991}" destId="{9AB7C12D-D409-244C-AFF7-AEE0830A4275}" srcOrd="4" destOrd="0" presId="urn:microsoft.com/office/officeart/2005/8/layout/default"/>
    <dgm:cxn modelId="{7C73280A-530A-964A-B3CD-D4334C8B690C}" type="presParOf" srcId="{56A4C880-4AD4-5944-8BA1-EF205C635991}" destId="{9767FFBE-2BB6-C943-AAE0-3C004163A15A}" srcOrd="5" destOrd="0" presId="urn:microsoft.com/office/officeart/2005/8/layout/default"/>
    <dgm:cxn modelId="{DD4B4553-A9E5-784E-8361-E2943952BEFA}" type="presParOf" srcId="{56A4C880-4AD4-5944-8BA1-EF205C635991}" destId="{DE2ACF19-5205-9540-BEFD-864B1553958F}" srcOrd="6" destOrd="0" presId="urn:microsoft.com/office/officeart/2005/8/layout/default"/>
    <dgm:cxn modelId="{46D255C1-36CD-CD45-869E-3CC6F9B9A4F9}" type="presParOf" srcId="{56A4C880-4AD4-5944-8BA1-EF205C635991}" destId="{3EC428F5-679C-F845-AB6B-D6C54DAD9611}" srcOrd="7" destOrd="0" presId="urn:microsoft.com/office/officeart/2005/8/layout/default"/>
    <dgm:cxn modelId="{A15155DB-D8F6-5E46-96BF-C9A03F8DE581}" type="presParOf" srcId="{56A4C880-4AD4-5944-8BA1-EF205C635991}" destId="{A87FD50B-A9A7-3F47-8F7A-CDD3203F8677}"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E288BB8-D6F4-4631-9CF1-F218D6975248}"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4053646B-5E69-42FA-9A72-380BA775CF3A}">
      <dgm:prSet/>
      <dgm:spPr/>
      <dgm:t>
        <a:bodyPr/>
        <a:lstStyle/>
        <a:p>
          <a:r>
            <a:rPr lang="en-US"/>
            <a:t>Founded by Maria Popova in 2006 for a few friends</a:t>
          </a:r>
        </a:p>
      </dgm:t>
    </dgm:pt>
    <dgm:pt modelId="{B0068AE2-1DE6-462F-A8C3-983E34C3E7BD}" type="parTrans" cxnId="{201AF3A2-32E0-4274-A6C7-289CABA48297}">
      <dgm:prSet/>
      <dgm:spPr/>
      <dgm:t>
        <a:bodyPr/>
        <a:lstStyle/>
        <a:p>
          <a:endParaRPr lang="en-US"/>
        </a:p>
      </dgm:t>
    </dgm:pt>
    <dgm:pt modelId="{8E4F635E-E62A-4E7F-AFD6-BC1FCAA88DF1}" type="sibTrans" cxnId="{201AF3A2-32E0-4274-A6C7-289CABA48297}">
      <dgm:prSet/>
      <dgm:spPr/>
      <dgm:t>
        <a:bodyPr/>
        <a:lstStyle/>
        <a:p>
          <a:endParaRPr lang="en-US"/>
        </a:p>
      </dgm:t>
    </dgm:pt>
    <dgm:pt modelId="{B8E18C37-F5BD-434A-9EFB-69FF57923B4F}">
      <dgm:prSet/>
      <dgm:spPr/>
      <dgm:t>
        <a:bodyPr/>
        <a:lstStyle/>
        <a:p>
          <a:r>
            <a:rPr lang="en-US"/>
            <a:t>Curated content – an emporium of narrative, images, letters </a:t>
          </a:r>
        </a:p>
      </dgm:t>
    </dgm:pt>
    <dgm:pt modelId="{BD58C307-50CB-4342-AB6D-E013F156B957}" type="parTrans" cxnId="{B0BBA784-00D7-4E2D-ABCB-65D5CCBE1391}">
      <dgm:prSet/>
      <dgm:spPr/>
      <dgm:t>
        <a:bodyPr/>
        <a:lstStyle/>
        <a:p>
          <a:endParaRPr lang="en-US"/>
        </a:p>
      </dgm:t>
    </dgm:pt>
    <dgm:pt modelId="{9336AB83-E4C1-427E-B32E-418A9819626F}" type="sibTrans" cxnId="{B0BBA784-00D7-4E2D-ABCB-65D5CCBE1391}">
      <dgm:prSet/>
      <dgm:spPr/>
      <dgm:t>
        <a:bodyPr/>
        <a:lstStyle/>
        <a:p>
          <a:endParaRPr lang="en-US"/>
        </a:p>
      </dgm:t>
    </dgm:pt>
    <dgm:pt modelId="{5626230D-EE4A-4DD1-A3E6-2645CB638C0C}">
      <dgm:prSet/>
      <dgm:spPr/>
      <dgm:t>
        <a:bodyPr/>
        <a:lstStyle/>
        <a:p>
          <a:r>
            <a:rPr lang="en-US"/>
            <a:t>Renamed The Marginalian on its 15 birthday in 2021</a:t>
          </a:r>
        </a:p>
      </dgm:t>
    </dgm:pt>
    <dgm:pt modelId="{4C0463F5-807C-4CAE-9C97-550FAC742243}" type="parTrans" cxnId="{D8D834C5-F01F-4501-8A47-C83F799FDF2B}">
      <dgm:prSet/>
      <dgm:spPr/>
      <dgm:t>
        <a:bodyPr/>
        <a:lstStyle/>
        <a:p>
          <a:endParaRPr lang="en-US"/>
        </a:p>
      </dgm:t>
    </dgm:pt>
    <dgm:pt modelId="{39BF76E2-3011-4F55-B31A-DFDA430CA9EE}" type="sibTrans" cxnId="{D8D834C5-F01F-4501-8A47-C83F799FDF2B}">
      <dgm:prSet/>
      <dgm:spPr/>
      <dgm:t>
        <a:bodyPr/>
        <a:lstStyle/>
        <a:p>
          <a:endParaRPr lang="en-US"/>
        </a:p>
      </dgm:t>
    </dgm:pt>
    <dgm:pt modelId="{8E4C5270-07F3-4938-ADE9-8286087D744C}">
      <dgm:prSet/>
      <dgm:spPr/>
      <dgm:t>
        <a:bodyPr/>
        <a:lstStyle/>
        <a:p>
          <a:r>
            <a:rPr lang="en-US"/>
            <a:t>&gt; 5 mill pageviews</a:t>
          </a:r>
        </a:p>
      </dgm:t>
    </dgm:pt>
    <dgm:pt modelId="{86685433-A960-4007-9F9B-96CAC38B32D9}" type="parTrans" cxnId="{4A8F9C28-C0B2-4A61-9E58-2F4D42BC83C3}">
      <dgm:prSet/>
      <dgm:spPr/>
      <dgm:t>
        <a:bodyPr/>
        <a:lstStyle/>
        <a:p>
          <a:endParaRPr lang="en-US"/>
        </a:p>
      </dgm:t>
    </dgm:pt>
    <dgm:pt modelId="{57185D24-49CC-4850-B144-E0E450E93AF9}" type="sibTrans" cxnId="{4A8F9C28-C0B2-4A61-9E58-2F4D42BC83C3}">
      <dgm:prSet/>
      <dgm:spPr/>
      <dgm:t>
        <a:bodyPr/>
        <a:lstStyle/>
        <a:p>
          <a:endParaRPr lang="en-US"/>
        </a:p>
      </dgm:t>
    </dgm:pt>
    <dgm:pt modelId="{B0DA0C20-2CCA-4965-B51D-3BBD56DF1326}">
      <dgm:prSet/>
      <dgm:spPr/>
      <dgm:t>
        <a:bodyPr/>
        <a:lstStyle/>
        <a:p>
          <a:r>
            <a:rPr lang="en-US"/>
            <a:t>946.6 k twitter followers</a:t>
          </a:r>
        </a:p>
      </dgm:t>
    </dgm:pt>
    <dgm:pt modelId="{9F932A5A-0038-42A0-9A95-175B30FDF84D}" type="parTrans" cxnId="{378BDAA2-F71B-4094-B4AC-7C59A6306D0E}">
      <dgm:prSet/>
      <dgm:spPr/>
      <dgm:t>
        <a:bodyPr/>
        <a:lstStyle/>
        <a:p>
          <a:endParaRPr lang="en-US"/>
        </a:p>
      </dgm:t>
    </dgm:pt>
    <dgm:pt modelId="{D4E797F0-72A1-40B1-A8FF-2349258BF89A}" type="sibTrans" cxnId="{378BDAA2-F71B-4094-B4AC-7C59A6306D0E}">
      <dgm:prSet/>
      <dgm:spPr/>
      <dgm:t>
        <a:bodyPr/>
        <a:lstStyle/>
        <a:p>
          <a:endParaRPr lang="en-US"/>
        </a:p>
      </dgm:t>
    </dgm:pt>
    <dgm:pt modelId="{AC302854-D09E-4675-ADCD-D67A2C8AB2E7}">
      <dgm:prSet/>
      <dgm:spPr/>
      <dgm:t>
        <a:bodyPr/>
        <a:lstStyle/>
        <a:p>
          <a:r>
            <a:rPr lang="en-US"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Direct Newsletter</a:t>
          </a:r>
          <a:r>
            <a:rPr lang="en-US" dirty="0">
              <a:solidFill>
                <a:schemeClr val="bg1"/>
              </a:solidFill>
            </a:rPr>
            <a:t> </a:t>
          </a:r>
        </a:p>
      </dgm:t>
    </dgm:pt>
    <dgm:pt modelId="{D98686BD-39C5-4466-8960-1821AC81BA6E}" type="parTrans" cxnId="{BCA2EC00-69A3-49B3-B0F9-FE565F117764}">
      <dgm:prSet/>
      <dgm:spPr/>
      <dgm:t>
        <a:bodyPr/>
        <a:lstStyle/>
        <a:p>
          <a:endParaRPr lang="en-US"/>
        </a:p>
      </dgm:t>
    </dgm:pt>
    <dgm:pt modelId="{DEF94FEE-D6E0-4280-A7C6-81CD9BA6D0A8}" type="sibTrans" cxnId="{BCA2EC00-69A3-49B3-B0F9-FE565F117764}">
      <dgm:prSet/>
      <dgm:spPr/>
      <dgm:t>
        <a:bodyPr/>
        <a:lstStyle/>
        <a:p>
          <a:endParaRPr lang="en-US"/>
        </a:p>
      </dgm:t>
    </dgm:pt>
    <dgm:pt modelId="{EF0D313B-9D49-43E8-87B6-537D6F530597}">
      <dgm:prSet/>
      <dgm:spPr/>
      <dgm:t>
        <a:bodyPr/>
        <a:lstStyle/>
        <a:p>
          <a:r>
            <a:rPr lang="en-US" dirty="0"/>
            <a:t>No ads; subscription and patron</a:t>
          </a:r>
        </a:p>
      </dgm:t>
    </dgm:pt>
    <dgm:pt modelId="{7BD91176-AC10-4284-AF90-E12BEFCC6E4F}" type="parTrans" cxnId="{244A11C6-B717-4158-85D1-A9F2C00915F5}">
      <dgm:prSet/>
      <dgm:spPr/>
      <dgm:t>
        <a:bodyPr/>
        <a:lstStyle/>
        <a:p>
          <a:endParaRPr lang="en-US"/>
        </a:p>
      </dgm:t>
    </dgm:pt>
    <dgm:pt modelId="{06A0E5C5-8271-437E-9BBF-A7E65358C17F}" type="sibTrans" cxnId="{244A11C6-B717-4158-85D1-A9F2C00915F5}">
      <dgm:prSet/>
      <dgm:spPr/>
      <dgm:t>
        <a:bodyPr/>
        <a:lstStyle/>
        <a:p>
          <a:endParaRPr lang="en-US"/>
        </a:p>
      </dgm:t>
    </dgm:pt>
    <dgm:pt modelId="{A79EAA2C-59D7-234C-998C-B5BC5FCD899A}" type="pres">
      <dgm:prSet presAssocID="{6E288BB8-D6F4-4631-9CF1-F218D6975248}" presName="diagram" presStyleCnt="0">
        <dgm:presLayoutVars>
          <dgm:dir/>
          <dgm:resizeHandles val="exact"/>
        </dgm:presLayoutVars>
      </dgm:prSet>
      <dgm:spPr/>
    </dgm:pt>
    <dgm:pt modelId="{6A06BA23-1142-5740-909F-411BD999FB21}" type="pres">
      <dgm:prSet presAssocID="{4053646B-5E69-42FA-9A72-380BA775CF3A}" presName="node" presStyleLbl="node1" presStyleIdx="0" presStyleCnt="7">
        <dgm:presLayoutVars>
          <dgm:bulletEnabled val="1"/>
        </dgm:presLayoutVars>
      </dgm:prSet>
      <dgm:spPr/>
    </dgm:pt>
    <dgm:pt modelId="{4DCCE340-C56C-734B-A414-557036D4628C}" type="pres">
      <dgm:prSet presAssocID="{8E4F635E-E62A-4E7F-AFD6-BC1FCAA88DF1}" presName="sibTrans" presStyleCnt="0"/>
      <dgm:spPr/>
    </dgm:pt>
    <dgm:pt modelId="{471C0BD5-236C-ED44-AF27-FD41F09DF97E}" type="pres">
      <dgm:prSet presAssocID="{B8E18C37-F5BD-434A-9EFB-69FF57923B4F}" presName="node" presStyleLbl="node1" presStyleIdx="1" presStyleCnt="7">
        <dgm:presLayoutVars>
          <dgm:bulletEnabled val="1"/>
        </dgm:presLayoutVars>
      </dgm:prSet>
      <dgm:spPr/>
    </dgm:pt>
    <dgm:pt modelId="{B459F074-3C57-DC44-9137-270D87DB2C14}" type="pres">
      <dgm:prSet presAssocID="{9336AB83-E4C1-427E-B32E-418A9819626F}" presName="sibTrans" presStyleCnt="0"/>
      <dgm:spPr/>
    </dgm:pt>
    <dgm:pt modelId="{2E1A745A-E2A1-1440-9225-02718D768559}" type="pres">
      <dgm:prSet presAssocID="{5626230D-EE4A-4DD1-A3E6-2645CB638C0C}" presName="node" presStyleLbl="node1" presStyleIdx="2" presStyleCnt="7">
        <dgm:presLayoutVars>
          <dgm:bulletEnabled val="1"/>
        </dgm:presLayoutVars>
      </dgm:prSet>
      <dgm:spPr/>
    </dgm:pt>
    <dgm:pt modelId="{5828277D-A8D6-964E-A946-720402CB369D}" type="pres">
      <dgm:prSet presAssocID="{39BF76E2-3011-4F55-B31A-DFDA430CA9EE}" presName="sibTrans" presStyleCnt="0"/>
      <dgm:spPr/>
    </dgm:pt>
    <dgm:pt modelId="{8804D94E-4D33-6041-B959-873A711194C0}" type="pres">
      <dgm:prSet presAssocID="{8E4C5270-07F3-4938-ADE9-8286087D744C}" presName="node" presStyleLbl="node1" presStyleIdx="3" presStyleCnt="7">
        <dgm:presLayoutVars>
          <dgm:bulletEnabled val="1"/>
        </dgm:presLayoutVars>
      </dgm:prSet>
      <dgm:spPr/>
    </dgm:pt>
    <dgm:pt modelId="{B3A0A9B5-10A7-6D48-A97E-A2C9BE0B5BF6}" type="pres">
      <dgm:prSet presAssocID="{57185D24-49CC-4850-B144-E0E450E93AF9}" presName="sibTrans" presStyleCnt="0"/>
      <dgm:spPr/>
    </dgm:pt>
    <dgm:pt modelId="{4ED4C797-EC41-E746-9E70-E97528BD9BBA}" type="pres">
      <dgm:prSet presAssocID="{B0DA0C20-2CCA-4965-B51D-3BBD56DF1326}" presName="node" presStyleLbl="node1" presStyleIdx="4" presStyleCnt="7">
        <dgm:presLayoutVars>
          <dgm:bulletEnabled val="1"/>
        </dgm:presLayoutVars>
      </dgm:prSet>
      <dgm:spPr/>
    </dgm:pt>
    <dgm:pt modelId="{EEFF8DAF-B738-CC47-90D6-2718EE9BC7DE}" type="pres">
      <dgm:prSet presAssocID="{D4E797F0-72A1-40B1-A8FF-2349258BF89A}" presName="sibTrans" presStyleCnt="0"/>
      <dgm:spPr/>
    </dgm:pt>
    <dgm:pt modelId="{BB98E0DB-5CAA-2E4B-8847-3DB65FED08AD}" type="pres">
      <dgm:prSet presAssocID="{AC302854-D09E-4675-ADCD-D67A2C8AB2E7}" presName="node" presStyleLbl="node1" presStyleIdx="5" presStyleCnt="7">
        <dgm:presLayoutVars>
          <dgm:bulletEnabled val="1"/>
        </dgm:presLayoutVars>
      </dgm:prSet>
      <dgm:spPr/>
    </dgm:pt>
    <dgm:pt modelId="{B0CA1128-C85C-3D41-B534-A332821EEBFE}" type="pres">
      <dgm:prSet presAssocID="{DEF94FEE-D6E0-4280-A7C6-81CD9BA6D0A8}" presName="sibTrans" presStyleCnt="0"/>
      <dgm:spPr/>
    </dgm:pt>
    <dgm:pt modelId="{C068ED45-2EEC-C346-BBD3-FC978903925C}" type="pres">
      <dgm:prSet presAssocID="{EF0D313B-9D49-43E8-87B6-537D6F530597}" presName="node" presStyleLbl="node1" presStyleIdx="6" presStyleCnt="7">
        <dgm:presLayoutVars>
          <dgm:bulletEnabled val="1"/>
        </dgm:presLayoutVars>
      </dgm:prSet>
      <dgm:spPr/>
    </dgm:pt>
  </dgm:ptLst>
  <dgm:cxnLst>
    <dgm:cxn modelId="{BCA2EC00-69A3-49B3-B0F9-FE565F117764}" srcId="{6E288BB8-D6F4-4631-9CF1-F218D6975248}" destId="{AC302854-D09E-4675-ADCD-D67A2C8AB2E7}" srcOrd="5" destOrd="0" parTransId="{D98686BD-39C5-4466-8960-1821AC81BA6E}" sibTransId="{DEF94FEE-D6E0-4280-A7C6-81CD9BA6D0A8}"/>
    <dgm:cxn modelId="{4A8F9C28-C0B2-4A61-9E58-2F4D42BC83C3}" srcId="{6E288BB8-D6F4-4631-9CF1-F218D6975248}" destId="{8E4C5270-07F3-4938-ADE9-8286087D744C}" srcOrd="3" destOrd="0" parTransId="{86685433-A960-4007-9F9B-96CAC38B32D9}" sibTransId="{57185D24-49CC-4850-B144-E0E450E93AF9}"/>
    <dgm:cxn modelId="{F1A46567-48E2-F04F-8AF7-19622E4AFA59}" type="presOf" srcId="{B8E18C37-F5BD-434A-9EFB-69FF57923B4F}" destId="{471C0BD5-236C-ED44-AF27-FD41F09DF97E}" srcOrd="0" destOrd="0" presId="urn:microsoft.com/office/officeart/2005/8/layout/default"/>
    <dgm:cxn modelId="{8AD2E86B-1477-D441-86BD-CA9BDE2AD0B7}" type="presOf" srcId="{6E288BB8-D6F4-4631-9CF1-F218D6975248}" destId="{A79EAA2C-59D7-234C-998C-B5BC5FCD899A}" srcOrd="0" destOrd="0" presId="urn:microsoft.com/office/officeart/2005/8/layout/default"/>
    <dgm:cxn modelId="{66821F6F-DE8A-EE46-ACC3-E4F327BF3A71}" type="presOf" srcId="{8E4C5270-07F3-4938-ADE9-8286087D744C}" destId="{8804D94E-4D33-6041-B959-873A711194C0}" srcOrd="0" destOrd="0" presId="urn:microsoft.com/office/officeart/2005/8/layout/default"/>
    <dgm:cxn modelId="{367F5578-106B-1F4C-8A07-A0357D444C21}" type="presOf" srcId="{B0DA0C20-2CCA-4965-B51D-3BBD56DF1326}" destId="{4ED4C797-EC41-E746-9E70-E97528BD9BBA}" srcOrd="0" destOrd="0" presId="urn:microsoft.com/office/officeart/2005/8/layout/default"/>
    <dgm:cxn modelId="{B0BBA784-00D7-4E2D-ABCB-65D5CCBE1391}" srcId="{6E288BB8-D6F4-4631-9CF1-F218D6975248}" destId="{B8E18C37-F5BD-434A-9EFB-69FF57923B4F}" srcOrd="1" destOrd="0" parTransId="{BD58C307-50CB-4342-AB6D-E013F156B957}" sibTransId="{9336AB83-E4C1-427E-B32E-418A9819626F}"/>
    <dgm:cxn modelId="{378BDAA2-F71B-4094-B4AC-7C59A6306D0E}" srcId="{6E288BB8-D6F4-4631-9CF1-F218D6975248}" destId="{B0DA0C20-2CCA-4965-B51D-3BBD56DF1326}" srcOrd="4" destOrd="0" parTransId="{9F932A5A-0038-42A0-9A95-175B30FDF84D}" sibTransId="{D4E797F0-72A1-40B1-A8FF-2349258BF89A}"/>
    <dgm:cxn modelId="{201AF3A2-32E0-4274-A6C7-289CABA48297}" srcId="{6E288BB8-D6F4-4631-9CF1-F218D6975248}" destId="{4053646B-5E69-42FA-9A72-380BA775CF3A}" srcOrd="0" destOrd="0" parTransId="{B0068AE2-1DE6-462F-A8C3-983E34C3E7BD}" sibTransId="{8E4F635E-E62A-4E7F-AFD6-BC1FCAA88DF1}"/>
    <dgm:cxn modelId="{56BC27A3-2946-764F-9F1B-4066A4888D3B}" type="presOf" srcId="{AC302854-D09E-4675-ADCD-D67A2C8AB2E7}" destId="{BB98E0DB-5CAA-2E4B-8847-3DB65FED08AD}" srcOrd="0" destOrd="0" presId="urn:microsoft.com/office/officeart/2005/8/layout/default"/>
    <dgm:cxn modelId="{926B30AE-3A2B-714F-9566-CE2770E42F23}" type="presOf" srcId="{EF0D313B-9D49-43E8-87B6-537D6F530597}" destId="{C068ED45-2EEC-C346-BBD3-FC978903925C}" srcOrd="0" destOrd="0" presId="urn:microsoft.com/office/officeart/2005/8/layout/default"/>
    <dgm:cxn modelId="{D8D834C5-F01F-4501-8A47-C83F799FDF2B}" srcId="{6E288BB8-D6F4-4631-9CF1-F218D6975248}" destId="{5626230D-EE4A-4DD1-A3E6-2645CB638C0C}" srcOrd="2" destOrd="0" parTransId="{4C0463F5-807C-4CAE-9C97-550FAC742243}" sibTransId="{39BF76E2-3011-4F55-B31A-DFDA430CA9EE}"/>
    <dgm:cxn modelId="{244A11C6-B717-4158-85D1-A9F2C00915F5}" srcId="{6E288BB8-D6F4-4631-9CF1-F218D6975248}" destId="{EF0D313B-9D49-43E8-87B6-537D6F530597}" srcOrd="6" destOrd="0" parTransId="{7BD91176-AC10-4284-AF90-E12BEFCC6E4F}" sibTransId="{06A0E5C5-8271-437E-9BBF-A7E65358C17F}"/>
    <dgm:cxn modelId="{341079C8-0720-A743-A0A6-43A10FE0B00D}" type="presOf" srcId="{4053646B-5E69-42FA-9A72-380BA775CF3A}" destId="{6A06BA23-1142-5740-909F-411BD999FB21}" srcOrd="0" destOrd="0" presId="urn:microsoft.com/office/officeart/2005/8/layout/default"/>
    <dgm:cxn modelId="{65C30ED0-A902-CB4E-ACAA-0FF39BE45E36}" type="presOf" srcId="{5626230D-EE4A-4DD1-A3E6-2645CB638C0C}" destId="{2E1A745A-E2A1-1440-9225-02718D768559}" srcOrd="0" destOrd="0" presId="urn:microsoft.com/office/officeart/2005/8/layout/default"/>
    <dgm:cxn modelId="{9FD7AF8A-4AB9-6840-9881-6C5DFE65F429}" type="presParOf" srcId="{A79EAA2C-59D7-234C-998C-B5BC5FCD899A}" destId="{6A06BA23-1142-5740-909F-411BD999FB21}" srcOrd="0" destOrd="0" presId="urn:microsoft.com/office/officeart/2005/8/layout/default"/>
    <dgm:cxn modelId="{DD3BF071-346C-DF43-B605-CAFECACE3361}" type="presParOf" srcId="{A79EAA2C-59D7-234C-998C-B5BC5FCD899A}" destId="{4DCCE340-C56C-734B-A414-557036D4628C}" srcOrd="1" destOrd="0" presId="urn:microsoft.com/office/officeart/2005/8/layout/default"/>
    <dgm:cxn modelId="{CBA28FAB-6CA1-3E4B-9584-97205BC598A4}" type="presParOf" srcId="{A79EAA2C-59D7-234C-998C-B5BC5FCD899A}" destId="{471C0BD5-236C-ED44-AF27-FD41F09DF97E}" srcOrd="2" destOrd="0" presId="urn:microsoft.com/office/officeart/2005/8/layout/default"/>
    <dgm:cxn modelId="{F93FC718-A99E-9A4B-ADC5-3AF3163F4748}" type="presParOf" srcId="{A79EAA2C-59D7-234C-998C-B5BC5FCD899A}" destId="{B459F074-3C57-DC44-9137-270D87DB2C14}" srcOrd="3" destOrd="0" presId="urn:microsoft.com/office/officeart/2005/8/layout/default"/>
    <dgm:cxn modelId="{7D10407F-293A-F243-B103-1546441A270C}" type="presParOf" srcId="{A79EAA2C-59D7-234C-998C-B5BC5FCD899A}" destId="{2E1A745A-E2A1-1440-9225-02718D768559}" srcOrd="4" destOrd="0" presId="urn:microsoft.com/office/officeart/2005/8/layout/default"/>
    <dgm:cxn modelId="{45904CE3-C56E-8C47-8E37-DC8252486036}" type="presParOf" srcId="{A79EAA2C-59D7-234C-998C-B5BC5FCD899A}" destId="{5828277D-A8D6-964E-A946-720402CB369D}" srcOrd="5" destOrd="0" presId="urn:microsoft.com/office/officeart/2005/8/layout/default"/>
    <dgm:cxn modelId="{CE3853E3-EA63-3042-A3B7-37DD3910942D}" type="presParOf" srcId="{A79EAA2C-59D7-234C-998C-B5BC5FCD899A}" destId="{8804D94E-4D33-6041-B959-873A711194C0}" srcOrd="6" destOrd="0" presId="urn:microsoft.com/office/officeart/2005/8/layout/default"/>
    <dgm:cxn modelId="{BAABF27D-C17E-5946-80D5-20013DDDF08C}" type="presParOf" srcId="{A79EAA2C-59D7-234C-998C-B5BC5FCD899A}" destId="{B3A0A9B5-10A7-6D48-A97E-A2C9BE0B5BF6}" srcOrd="7" destOrd="0" presId="urn:microsoft.com/office/officeart/2005/8/layout/default"/>
    <dgm:cxn modelId="{3D2F3477-B437-1940-9C6A-5E4DE95B2377}" type="presParOf" srcId="{A79EAA2C-59D7-234C-998C-B5BC5FCD899A}" destId="{4ED4C797-EC41-E746-9E70-E97528BD9BBA}" srcOrd="8" destOrd="0" presId="urn:microsoft.com/office/officeart/2005/8/layout/default"/>
    <dgm:cxn modelId="{5755CBC6-9AA0-4542-8C94-08BE8F543DBA}" type="presParOf" srcId="{A79EAA2C-59D7-234C-998C-B5BC5FCD899A}" destId="{EEFF8DAF-B738-CC47-90D6-2718EE9BC7DE}" srcOrd="9" destOrd="0" presId="urn:microsoft.com/office/officeart/2005/8/layout/default"/>
    <dgm:cxn modelId="{8E3B4B33-863B-C742-9ADC-665959ED7A01}" type="presParOf" srcId="{A79EAA2C-59D7-234C-998C-B5BC5FCD899A}" destId="{BB98E0DB-5CAA-2E4B-8847-3DB65FED08AD}" srcOrd="10" destOrd="0" presId="urn:microsoft.com/office/officeart/2005/8/layout/default"/>
    <dgm:cxn modelId="{DB38BBE5-A1B8-DA45-9895-D3EBE0BAC571}" type="presParOf" srcId="{A79EAA2C-59D7-234C-998C-B5BC5FCD899A}" destId="{B0CA1128-C85C-3D41-B534-A332821EEBFE}" srcOrd="11" destOrd="0" presId="urn:microsoft.com/office/officeart/2005/8/layout/default"/>
    <dgm:cxn modelId="{6E24B84A-3EA4-234F-8882-376C41171FEE}" type="presParOf" srcId="{A79EAA2C-59D7-234C-998C-B5BC5FCD899A}" destId="{C068ED45-2EEC-C346-BBD3-FC978903925C}"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04B52E9-021F-4F2D-870A-A25DBDDC9C61}"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CB2919A9-3EFB-4713-A136-F5B15C60DA31}">
      <dgm:prSet/>
      <dgm:spPr/>
      <dgm:t>
        <a:bodyPr/>
        <a:lstStyle/>
        <a:p>
          <a:r>
            <a:rPr lang="en-CA" dirty="0"/>
            <a:t>Is it interesting enough to leave the reader with something – a thought, an idea, a question – after the immediate fulfillment of the self-contained reading or viewing experience; </a:t>
          </a:r>
          <a:endParaRPr lang="en-US" dirty="0"/>
        </a:p>
      </dgm:t>
    </dgm:pt>
    <dgm:pt modelId="{D3AD22D9-7512-4A73-B52B-06A5056154B9}" type="parTrans" cxnId="{5958E35C-C430-44CF-8BAE-419C3350D50E}">
      <dgm:prSet/>
      <dgm:spPr/>
      <dgm:t>
        <a:bodyPr/>
        <a:lstStyle/>
        <a:p>
          <a:endParaRPr lang="en-US"/>
        </a:p>
      </dgm:t>
    </dgm:pt>
    <dgm:pt modelId="{DCA36F47-84DC-4E52-BA08-2AD3A4F9D83C}" type="sibTrans" cxnId="{5958E35C-C430-44CF-8BAE-419C3350D50E}">
      <dgm:prSet/>
      <dgm:spPr/>
      <dgm:t>
        <a:bodyPr/>
        <a:lstStyle/>
        <a:p>
          <a:endParaRPr lang="en-US"/>
        </a:p>
      </dgm:t>
    </dgm:pt>
    <dgm:pt modelId="{D1138D28-460A-450C-80A0-C237D5FBBC68}">
      <dgm:prSet/>
      <dgm:spPr/>
      <dgm:t>
        <a:bodyPr/>
        <a:lstStyle/>
        <a:p>
          <a:r>
            <a:rPr lang="en-CA" dirty="0"/>
            <a:t>Is it evergreen in a way that makes it just as interesting in a month or a year; </a:t>
          </a:r>
          <a:endParaRPr lang="en-US" dirty="0"/>
        </a:p>
      </dgm:t>
    </dgm:pt>
    <dgm:pt modelId="{CDBFF733-9BB7-4565-9759-BE5EDD1AB89C}" type="parTrans" cxnId="{FC8BA880-C5EC-4EA4-8421-33212A358FC9}">
      <dgm:prSet/>
      <dgm:spPr/>
      <dgm:t>
        <a:bodyPr/>
        <a:lstStyle/>
        <a:p>
          <a:endParaRPr lang="en-US"/>
        </a:p>
      </dgm:t>
    </dgm:pt>
    <dgm:pt modelId="{E507FF1F-7B6E-4B38-B8D4-57C76BD06399}" type="sibTrans" cxnId="{FC8BA880-C5EC-4EA4-8421-33212A358FC9}">
      <dgm:prSet/>
      <dgm:spPr/>
      <dgm:t>
        <a:bodyPr/>
        <a:lstStyle/>
        <a:p>
          <a:endParaRPr lang="en-US"/>
        </a:p>
      </dgm:t>
    </dgm:pt>
    <dgm:pt modelId="{020DD081-1617-494D-A0CF-D72DB96EC5C8}">
      <dgm:prSet/>
      <dgm:spPr/>
      <dgm:t>
        <a:bodyPr/>
        <a:lstStyle/>
        <a:p>
          <a:r>
            <a:rPr lang="en-CA" dirty="0"/>
            <a:t>Am I able to provide enough additional context – historical background, related past articles, complementary reading or viewing material – or build a pattern around it to make it worth for the reader to share, link to and engage with the [site’s] article rather than the thing – book, TED talk, site – being featured directly. </a:t>
          </a:r>
          <a:endParaRPr lang="en-US" dirty="0"/>
        </a:p>
      </dgm:t>
    </dgm:pt>
    <dgm:pt modelId="{343DBDB5-5451-4C65-8D8E-1710E3B44764}" type="parTrans" cxnId="{BCEEE924-08DF-4835-80CA-D05FBD2C1F39}">
      <dgm:prSet/>
      <dgm:spPr/>
      <dgm:t>
        <a:bodyPr/>
        <a:lstStyle/>
        <a:p>
          <a:endParaRPr lang="en-US"/>
        </a:p>
      </dgm:t>
    </dgm:pt>
    <dgm:pt modelId="{BDBE01FC-626E-480A-815D-615328B9AD00}" type="sibTrans" cxnId="{BCEEE924-08DF-4835-80CA-D05FBD2C1F39}">
      <dgm:prSet/>
      <dgm:spPr/>
      <dgm:t>
        <a:bodyPr/>
        <a:lstStyle/>
        <a:p>
          <a:endParaRPr lang="en-US"/>
        </a:p>
      </dgm:t>
    </dgm:pt>
    <dgm:pt modelId="{CF68D5B1-59B8-C140-B08E-7639C4FCB2A7}" type="pres">
      <dgm:prSet presAssocID="{B04B52E9-021F-4F2D-870A-A25DBDDC9C61}" presName="linear" presStyleCnt="0">
        <dgm:presLayoutVars>
          <dgm:animLvl val="lvl"/>
          <dgm:resizeHandles val="exact"/>
        </dgm:presLayoutVars>
      </dgm:prSet>
      <dgm:spPr/>
    </dgm:pt>
    <dgm:pt modelId="{5A0E78D0-4C8C-AF4C-A595-5570220F484C}" type="pres">
      <dgm:prSet presAssocID="{CB2919A9-3EFB-4713-A136-F5B15C60DA31}" presName="parentText" presStyleLbl="node1" presStyleIdx="0" presStyleCnt="3">
        <dgm:presLayoutVars>
          <dgm:chMax val="0"/>
          <dgm:bulletEnabled val="1"/>
        </dgm:presLayoutVars>
      </dgm:prSet>
      <dgm:spPr/>
    </dgm:pt>
    <dgm:pt modelId="{AA1A0E22-0BC9-B542-837F-EC6DE9F4D815}" type="pres">
      <dgm:prSet presAssocID="{DCA36F47-84DC-4E52-BA08-2AD3A4F9D83C}" presName="spacer" presStyleCnt="0"/>
      <dgm:spPr/>
    </dgm:pt>
    <dgm:pt modelId="{DE07C4AB-2FC1-484D-9946-2A479C7524BF}" type="pres">
      <dgm:prSet presAssocID="{D1138D28-460A-450C-80A0-C237D5FBBC68}" presName="parentText" presStyleLbl="node1" presStyleIdx="1" presStyleCnt="3">
        <dgm:presLayoutVars>
          <dgm:chMax val="0"/>
          <dgm:bulletEnabled val="1"/>
        </dgm:presLayoutVars>
      </dgm:prSet>
      <dgm:spPr/>
    </dgm:pt>
    <dgm:pt modelId="{086812B2-A5CD-F64F-AD78-E514BE46FFA2}" type="pres">
      <dgm:prSet presAssocID="{E507FF1F-7B6E-4B38-B8D4-57C76BD06399}" presName="spacer" presStyleCnt="0"/>
      <dgm:spPr/>
    </dgm:pt>
    <dgm:pt modelId="{83C6C16E-D688-E744-814D-00920DC934E3}" type="pres">
      <dgm:prSet presAssocID="{020DD081-1617-494D-A0CF-D72DB96EC5C8}" presName="parentText" presStyleLbl="node1" presStyleIdx="2" presStyleCnt="3">
        <dgm:presLayoutVars>
          <dgm:chMax val="0"/>
          <dgm:bulletEnabled val="1"/>
        </dgm:presLayoutVars>
      </dgm:prSet>
      <dgm:spPr/>
    </dgm:pt>
  </dgm:ptLst>
  <dgm:cxnLst>
    <dgm:cxn modelId="{BCEEE924-08DF-4835-80CA-D05FBD2C1F39}" srcId="{B04B52E9-021F-4F2D-870A-A25DBDDC9C61}" destId="{020DD081-1617-494D-A0CF-D72DB96EC5C8}" srcOrd="2" destOrd="0" parTransId="{343DBDB5-5451-4C65-8D8E-1710E3B44764}" sibTransId="{BDBE01FC-626E-480A-815D-615328B9AD00}"/>
    <dgm:cxn modelId="{E8CDD244-4796-C94C-910F-B3C5AB6AF0A5}" type="presOf" srcId="{CB2919A9-3EFB-4713-A136-F5B15C60DA31}" destId="{5A0E78D0-4C8C-AF4C-A595-5570220F484C}" srcOrd="0" destOrd="0" presId="urn:microsoft.com/office/officeart/2005/8/layout/vList2"/>
    <dgm:cxn modelId="{5958E35C-C430-44CF-8BAE-419C3350D50E}" srcId="{B04B52E9-021F-4F2D-870A-A25DBDDC9C61}" destId="{CB2919A9-3EFB-4713-A136-F5B15C60DA31}" srcOrd="0" destOrd="0" parTransId="{D3AD22D9-7512-4A73-B52B-06A5056154B9}" sibTransId="{DCA36F47-84DC-4E52-BA08-2AD3A4F9D83C}"/>
    <dgm:cxn modelId="{B1210F74-5CCB-5D40-B908-90722514C849}" type="presOf" srcId="{D1138D28-460A-450C-80A0-C237D5FBBC68}" destId="{DE07C4AB-2FC1-484D-9946-2A479C7524BF}" srcOrd="0" destOrd="0" presId="urn:microsoft.com/office/officeart/2005/8/layout/vList2"/>
    <dgm:cxn modelId="{FC8BA880-C5EC-4EA4-8421-33212A358FC9}" srcId="{B04B52E9-021F-4F2D-870A-A25DBDDC9C61}" destId="{D1138D28-460A-450C-80A0-C237D5FBBC68}" srcOrd="1" destOrd="0" parTransId="{CDBFF733-9BB7-4565-9759-BE5EDD1AB89C}" sibTransId="{E507FF1F-7B6E-4B38-B8D4-57C76BD06399}"/>
    <dgm:cxn modelId="{9D5F90AE-47E3-6544-83B1-DDCC74EF1337}" type="presOf" srcId="{020DD081-1617-494D-A0CF-D72DB96EC5C8}" destId="{83C6C16E-D688-E744-814D-00920DC934E3}" srcOrd="0" destOrd="0" presId="urn:microsoft.com/office/officeart/2005/8/layout/vList2"/>
    <dgm:cxn modelId="{2879A2DA-1126-454D-B1B2-155BE9F9E699}" type="presOf" srcId="{B04B52E9-021F-4F2D-870A-A25DBDDC9C61}" destId="{CF68D5B1-59B8-C140-B08E-7639C4FCB2A7}" srcOrd="0" destOrd="0" presId="urn:microsoft.com/office/officeart/2005/8/layout/vList2"/>
    <dgm:cxn modelId="{F9298C3F-2885-824A-97AD-0970683B6E3D}" type="presParOf" srcId="{CF68D5B1-59B8-C140-B08E-7639C4FCB2A7}" destId="{5A0E78D0-4C8C-AF4C-A595-5570220F484C}" srcOrd="0" destOrd="0" presId="urn:microsoft.com/office/officeart/2005/8/layout/vList2"/>
    <dgm:cxn modelId="{52D505DC-B947-1440-A768-D81F3D282CC4}" type="presParOf" srcId="{CF68D5B1-59B8-C140-B08E-7639C4FCB2A7}" destId="{AA1A0E22-0BC9-B542-837F-EC6DE9F4D815}" srcOrd="1" destOrd="0" presId="urn:microsoft.com/office/officeart/2005/8/layout/vList2"/>
    <dgm:cxn modelId="{A709FA30-F311-0B43-898D-BCEB2B0BEF0A}" type="presParOf" srcId="{CF68D5B1-59B8-C140-B08E-7639C4FCB2A7}" destId="{DE07C4AB-2FC1-484D-9946-2A479C7524BF}" srcOrd="2" destOrd="0" presId="urn:microsoft.com/office/officeart/2005/8/layout/vList2"/>
    <dgm:cxn modelId="{ED3682C0-7769-4949-8F8C-858D88DE895C}" type="presParOf" srcId="{CF68D5B1-59B8-C140-B08E-7639C4FCB2A7}" destId="{086812B2-A5CD-F64F-AD78-E514BE46FFA2}" srcOrd="3" destOrd="0" presId="urn:microsoft.com/office/officeart/2005/8/layout/vList2"/>
    <dgm:cxn modelId="{D0EF9C1F-7FFC-A74B-9EA0-EDC915386461}" type="presParOf" srcId="{CF68D5B1-59B8-C140-B08E-7639C4FCB2A7}" destId="{83C6C16E-D688-E744-814D-00920DC934E3}"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B828A1F-3C5F-45CF-B046-6F2884740226}"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1F11280B-03B5-44E9-B3BB-824E3D29A5F9}">
      <dgm:prSet/>
      <dgm:spPr/>
      <dgm:t>
        <a:bodyPr/>
        <a:lstStyle/>
        <a:p>
          <a:pPr>
            <a:buFont typeface="+mj-lt"/>
            <a:buAutoNum type="arabicPeriod"/>
          </a:pPr>
          <a:r>
            <a:rPr lang="en-CA" b="1" i="1" dirty="0">
              <a:solidFill>
                <a:schemeClr val="tx1"/>
              </a:solidFill>
            </a:rPr>
            <a:t>What changes could be made to effectively promote creativity and student agency in the digital world as opposed to this “digital facelift?”</a:t>
          </a:r>
          <a:endParaRPr lang="en-US" b="1" dirty="0">
            <a:solidFill>
              <a:schemeClr val="tx1"/>
            </a:solidFill>
          </a:endParaRPr>
        </a:p>
      </dgm:t>
    </dgm:pt>
    <dgm:pt modelId="{A821BABC-21CC-4F8C-8DB0-B49136BD24FD}" type="parTrans" cxnId="{E879D3E2-BFE1-430C-A422-17AC700877C1}">
      <dgm:prSet/>
      <dgm:spPr/>
      <dgm:t>
        <a:bodyPr/>
        <a:lstStyle/>
        <a:p>
          <a:endParaRPr lang="en-US"/>
        </a:p>
      </dgm:t>
    </dgm:pt>
    <dgm:pt modelId="{DA851ED7-72C4-4CA9-9872-ADE4E6405112}" type="sibTrans" cxnId="{E879D3E2-BFE1-430C-A422-17AC700877C1}">
      <dgm:prSet/>
      <dgm:spPr/>
      <dgm:t>
        <a:bodyPr/>
        <a:lstStyle/>
        <a:p>
          <a:endParaRPr lang="en-US"/>
        </a:p>
      </dgm:t>
    </dgm:pt>
    <dgm:pt modelId="{09FD6891-2E30-4058-885C-3F5AF2AFCF20}">
      <dgm:prSet/>
      <dgm:spPr/>
      <dgm:t>
        <a:bodyPr/>
        <a:lstStyle/>
        <a:p>
          <a:r>
            <a:rPr lang="en-CA"/>
            <a:t>In “A Personal Cyberinfrastructure,” Campbell uses the term “digital facelift” to describe new mediums of (digital) communication that came about through higher education and argues that these mediums/media failed to empower the imaginations of students. </a:t>
          </a:r>
          <a:endParaRPr lang="en-US"/>
        </a:p>
      </dgm:t>
    </dgm:pt>
    <dgm:pt modelId="{FF8DC99C-1CC7-4978-8D90-5C2A223D942B}" type="sibTrans" cxnId="{3C459105-61ED-4FA3-A90E-80B9276675B4}">
      <dgm:prSet/>
      <dgm:spPr/>
      <dgm:t>
        <a:bodyPr/>
        <a:lstStyle/>
        <a:p>
          <a:endParaRPr lang="en-US"/>
        </a:p>
      </dgm:t>
    </dgm:pt>
    <dgm:pt modelId="{EBDBCF74-C8E7-4B66-9B6E-D6801614315A}" type="parTrans" cxnId="{3C459105-61ED-4FA3-A90E-80B9276675B4}">
      <dgm:prSet/>
      <dgm:spPr/>
      <dgm:t>
        <a:bodyPr/>
        <a:lstStyle/>
        <a:p>
          <a:endParaRPr lang="en-US"/>
        </a:p>
      </dgm:t>
    </dgm:pt>
    <dgm:pt modelId="{E458F28D-47B7-164D-83C6-CBAA5FFACC64}" type="pres">
      <dgm:prSet presAssocID="{4B828A1F-3C5F-45CF-B046-6F2884740226}" presName="linear" presStyleCnt="0">
        <dgm:presLayoutVars>
          <dgm:animLvl val="lvl"/>
          <dgm:resizeHandles val="exact"/>
        </dgm:presLayoutVars>
      </dgm:prSet>
      <dgm:spPr/>
    </dgm:pt>
    <dgm:pt modelId="{F814CC94-DDA1-8F4B-A2B0-1705FF0290A8}" type="pres">
      <dgm:prSet presAssocID="{09FD6891-2E30-4058-885C-3F5AF2AFCF20}" presName="parentText" presStyleLbl="node1" presStyleIdx="0" presStyleCnt="2">
        <dgm:presLayoutVars>
          <dgm:chMax val="0"/>
          <dgm:bulletEnabled val="1"/>
        </dgm:presLayoutVars>
      </dgm:prSet>
      <dgm:spPr/>
    </dgm:pt>
    <dgm:pt modelId="{048FB34F-CC28-AE46-BFF4-946AC94ADEE8}" type="pres">
      <dgm:prSet presAssocID="{FF8DC99C-1CC7-4978-8D90-5C2A223D942B}" presName="spacer" presStyleCnt="0"/>
      <dgm:spPr/>
    </dgm:pt>
    <dgm:pt modelId="{8A144AD5-4E55-154C-ABBA-210651A77565}" type="pres">
      <dgm:prSet presAssocID="{1F11280B-03B5-44E9-B3BB-824E3D29A5F9}" presName="parentText" presStyleLbl="node1" presStyleIdx="1" presStyleCnt="2">
        <dgm:presLayoutVars>
          <dgm:chMax val="0"/>
          <dgm:bulletEnabled val="1"/>
        </dgm:presLayoutVars>
      </dgm:prSet>
      <dgm:spPr/>
    </dgm:pt>
  </dgm:ptLst>
  <dgm:cxnLst>
    <dgm:cxn modelId="{3C459105-61ED-4FA3-A90E-80B9276675B4}" srcId="{4B828A1F-3C5F-45CF-B046-6F2884740226}" destId="{09FD6891-2E30-4058-885C-3F5AF2AFCF20}" srcOrd="0" destOrd="0" parTransId="{EBDBCF74-C8E7-4B66-9B6E-D6801614315A}" sibTransId="{FF8DC99C-1CC7-4978-8D90-5C2A223D942B}"/>
    <dgm:cxn modelId="{4A70E85D-35E9-A445-905F-0AE5AC75DBFC}" type="presOf" srcId="{4B828A1F-3C5F-45CF-B046-6F2884740226}" destId="{E458F28D-47B7-164D-83C6-CBAA5FFACC64}" srcOrd="0" destOrd="0" presId="urn:microsoft.com/office/officeart/2005/8/layout/vList2"/>
    <dgm:cxn modelId="{71187271-2EAE-624A-B5B3-95F469350D7A}" type="presOf" srcId="{09FD6891-2E30-4058-885C-3F5AF2AFCF20}" destId="{F814CC94-DDA1-8F4B-A2B0-1705FF0290A8}" srcOrd="0" destOrd="0" presId="urn:microsoft.com/office/officeart/2005/8/layout/vList2"/>
    <dgm:cxn modelId="{E879D3E2-BFE1-430C-A422-17AC700877C1}" srcId="{4B828A1F-3C5F-45CF-B046-6F2884740226}" destId="{1F11280B-03B5-44E9-B3BB-824E3D29A5F9}" srcOrd="1" destOrd="0" parTransId="{A821BABC-21CC-4F8C-8DB0-B49136BD24FD}" sibTransId="{DA851ED7-72C4-4CA9-9872-ADE4E6405112}"/>
    <dgm:cxn modelId="{9334CAF1-0D1E-1043-BAC6-8DB89B303A3C}" type="presOf" srcId="{1F11280B-03B5-44E9-B3BB-824E3D29A5F9}" destId="{8A144AD5-4E55-154C-ABBA-210651A77565}" srcOrd="0" destOrd="0" presId="urn:microsoft.com/office/officeart/2005/8/layout/vList2"/>
    <dgm:cxn modelId="{C5B8FB2C-300F-854E-99D9-B6699EA2EA6F}" type="presParOf" srcId="{E458F28D-47B7-164D-83C6-CBAA5FFACC64}" destId="{F814CC94-DDA1-8F4B-A2B0-1705FF0290A8}" srcOrd="0" destOrd="0" presId="urn:microsoft.com/office/officeart/2005/8/layout/vList2"/>
    <dgm:cxn modelId="{30FCA603-5B86-2747-84EF-43D9B159B617}" type="presParOf" srcId="{E458F28D-47B7-164D-83C6-CBAA5FFACC64}" destId="{048FB34F-CC28-AE46-BFF4-946AC94ADEE8}" srcOrd="1" destOrd="0" presId="urn:microsoft.com/office/officeart/2005/8/layout/vList2"/>
    <dgm:cxn modelId="{8B7D59E1-2A71-E04C-8B2F-427BD72710F5}" type="presParOf" srcId="{E458F28D-47B7-164D-83C6-CBAA5FFACC64}" destId="{8A144AD5-4E55-154C-ABBA-210651A77565}"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C540138-242D-4ED3-B444-3C75BBFCE2D8}"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76FDF7A4-229E-4510-9A89-CA46932A1CC4}">
      <dgm:prSet/>
      <dgm:spPr/>
      <dgm:t>
        <a:bodyPr/>
        <a:lstStyle/>
        <a:p>
          <a:r>
            <a:rPr lang="en-CA"/>
            <a:t>Any technology gradually creates a new human environment, can you think of any new “environments” – over your lifetime – that have come about from such technological changes?</a:t>
          </a:r>
          <a:endParaRPr lang="en-US"/>
        </a:p>
      </dgm:t>
    </dgm:pt>
    <dgm:pt modelId="{9D093EB0-3396-4859-8B17-6EFDB71774AC}" type="parTrans" cxnId="{6824EA9F-A08B-4643-9BEE-4C0F13A6661B}">
      <dgm:prSet/>
      <dgm:spPr/>
      <dgm:t>
        <a:bodyPr/>
        <a:lstStyle/>
        <a:p>
          <a:endParaRPr lang="en-US"/>
        </a:p>
      </dgm:t>
    </dgm:pt>
    <dgm:pt modelId="{33B61A38-4A0C-42B3-89D8-37C47AF0A52D}" type="sibTrans" cxnId="{6824EA9F-A08B-4643-9BEE-4C0F13A6661B}">
      <dgm:prSet/>
      <dgm:spPr/>
      <dgm:t>
        <a:bodyPr/>
        <a:lstStyle/>
        <a:p>
          <a:endParaRPr lang="en-US"/>
        </a:p>
      </dgm:t>
    </dgm:pt>
    <dgm:pt modelId="{7DA4DCC8-5C7E-466C-B926-DD692F56E0F7}">
      <dgm:prSet/>
      <dgm:spPr/>
      <dgm:t>
        <a:bodyPr/>
        <a:lstStyle/>
        <a:p>
          <a:r>
            <a:rPr lang="en-CA" dirty="0"/>
            <a:t>How have these environments affected future technological changes? </a:t>
          </a:r>
          <a:endParaRPr lang="en-US" dirty="0"/>
        </a:p>
      </dgm:t>
    </dgm:pt>
    <dgm:pt modelId="{194DE714-7F62-4114-A484-85A80A32CCDA}" type="sibTrans" cxnId="{946274A2-BB6B-4366-A32A-B6F08B48C652}">
      <dgm:prSet/>
      <dgm:spPr/>
      <dgm:t>
        <a:bodyPr/>
        <a:lstStyle/>
        <a:p>
          <a:endParaRPr lang="en-US"/>
        </a:p>
      </dgm:t>
    </dgm:pt>
    <dgm:pt modelId="{30B67DC9-E1C6-4539-AA50-27BD3277DCD5}" type="parTrans" cxnId="{946274A2-BB6B-4366-A32A-B6F08B48C652}">
      <dgm:prSet/>
      <dgm:spPr/>
      <dgm:t>
        <a:bodyPr/>
        <a:lstStyle/>
        <a:p>
          <a:endParaRPr lang="en-US"/>
        </a:p>
      </dgm:t>
    </dgm:pt>
    <dgm:pt modelId="{C0F91276-3395-284D-870F-EFE02DD9FCEE}" type="pres">
      <dgm:prSet presAssocID="{6C540138-242D-4ED3-B444-3C75BBFCE2D8}" presName="vert0" presStyleCnt="0">
        <dgm:presLayoutVars>
          <dgm:dir/>
          <dgm:animOne val="branch"/>
          <dgm:animLvl val="lvl"/>
        </dgm:presLayoutVars>
      </dgm:prSet>
      <dgm:spPr/>
    </dgm:pt>
    <dgm:pt modelId="{9B8BCB40-4171-0342-960B-77F5DBCCEF80}" type="pres">
      <dgm:prSet presAssocID="{76FDF7A4-229E-4510-9A89-CA46932A1CC4}" presName="thickLine" presStyleLbl="alignNode1" presStyleIdx="0" presStyleCnt="2"/>
      <dgm:spPr/>
    </dgm:pt>
    <dgm:pt modelId="{E8F37180-6650-FE40-B6CC-D03ED6434A62}" type="pres">
      <dgm:prSet presAssocID="{76FDF7A4-229E-4510-9A89-CA46932A1CC4}" presName="horz1" presStyleCnt="0"/>
      <dgm:spPr/>
    </dgm:pt>
    <dgm:pt modelId="{C7CF3F21-2160-114A-88B2-CA1A62FCEA1F}" type="pres">
      <dgm:prSet presAssocID="{76FDF7A4-229E-4510-9A89-CA46932A1CC4}" presName="tx1" presStyleLbl="revTx" presStyleIdx="0" presStyleCnt="2"/>
      <dgm:spPr/>
    </dgm:pt>
    <dgm:pt modelId="{8C171AA1-6F46-BF4E-9402-36FEC818AEA5}" type="pres">
      <dgm:prSet presAssocID="{76FDF7A4-229E-4510-9A89-CA46932A1CC4}" presName="vert1" presStyleCnt="0"/>
      <dgm:spPr/>
    </dgm:pt>
    <dgm:pt modelId="{0BDAE114-772F-574D-B25B-8CF8F12F6B7D}" type="pres">
      <dgm:prSet presAssocID="{7DA4DCC8-5C7E-466C-B926-DD692F56E0F7}" presName="thickLine" presStyleLbl="alignNode1" presStyleIdx="1" presStyleCnt="2"/>
      <dgm:spPr/>
    </dgm:pt>
    <dgm:pt modelId="{BF3329D3-739B-5B45-AF36-7358B62E0EDC}" type="pres">
      <dgm:prSet presAssocID="{7DA4DCC8-5C7E-466C-B926-DD692F56E0F7}" presName="horz1" presStyleCnt="0"/>
      <dgm:spPr/>
    </dgm:pt>
    <dgm:pt modelId="{0BC96690-ED15-CB43-8627-3348ECAC8AF8}" type="pres">
      <dgm:prSet presAssocID="{7DA4DCC8-5C7E-466C-B926-DD692F56E0F7}" presName="tx1" presStyleLbl="revTx" presStyleIdx="1" presStyleCnt="2"/>
      <dgm:spPr/>
    </dgm:pt>
    <dgm:pt modelId="{2939C360-5D77-D249-B183-FB87270613A8}" type="pres">
      <dgm:prSet presAssocID="{7DA4DCC8-5C7E-466C-B926-DD692F56E0F7}" presName="vert1" presStyleCnt="0"/>
      <dgm:spPr/>
    </dgm:pt>
  </dgm:ptLst>
  <dgm:cxnLst>
    <dgm:cxn modelId="{95682F7D-D045-6847-BE94-9ADD4EFCAB6B}" type="presOf" srcId="{7DA4DCC8-5C7E-466C-B926-DD692F56E0F7}" destId="{0BC96690-ED15-CB43-8627-3348ECAC8AF8}" srcOrd="0" destOrd="0" presId="urn:microsoft.com/office/officeart/2008/layout/LinedList"/>
    <dgm:cxn modelId="{6824EA9F-A08B-4643-9BEE-4C0F13A6661B}" srcId="{6C540138-242D-4ED3-B444-3C75BBFCE2D8}" destId="{76FDF7A4-229E-4510-9A89-CA46932A1CC4}" srcOrd="0" destOrd="0" parTransId="{9D093EB0-3396-4859-8B17-6EFDB71774AC}" sibTransId="{33B61A38-4A0C-42B3-89D8-37C47AF0A52D}"/>
    <dgm:cxn modelId="{946274A2-BB6B-4366-A32A-B6F08B48C652}" srcId="{6C540138-242D-4ED3-B444-3C75BBFCE2D8}" destId="{7DA4DCC8-5C7E-466C-B926-DD692F56E0F7}" srcOrd="1" destOrd="0" parTransId="{30B67DC9-E1C6-4539-AA50-27BD3277DCD5}" sibTransId="{194DE714-7F62-4114-A484-85A80A32CCDA}"/>
    <dgm:cxn modelId="{1F6CEAC1-3CB2-7148-A91D-90A197641986}" type="presOf" srcId="{76FDF7A4-229E-4510-9A89-CA46932A1CC4}" destId="{C7CF3F21-2160-114A-88B2-CA1A62FCEA1F}" srcOrd="0" destOrd="0" presId="urn:microsoft.com/office/officeart/2008/layout/LinedList"/>
    <dgm:cxn modelId="{32D9F1DA-52AA-8348-AA40-4682D8A5FB62}" type="presOf" srcId="{6C540138-242D-4ED3-B444-3C75BBFCE2D8}" destId="{C0F91276-3395-284D-870F-EFE02DD9FCEE}" srcOrd="0" destOrd="0" presId="urn:microsoft.com/office/officeart/2008/layout/LinedList"/>
    <dgm:cxn modelId="{96A0339F-7D67-8746-9DCE-58C50F2CC29E}" type="presParOf" srcId="{C0F91276-3395-284D-870F-EFE02DD9FCEE}" destId="{9B8BCB40-4171-0342-960B-77F5DBCCEF80}" srcOrd="0" destOrd="0" presId="urn:microsoft.com/office/officeart/2008/layout/LinedList"/>
    <dgm:cxn modelId="{7AD06CAF-D6FB-9B43-96C2-51077A647FD8}" type="presParOf" srcId="{C0F91276-3395-284D-870F-EFE02DD9FCEE}" destId="{E8F37180-6650-FE40-B6CC-D03ED6434A62}" srcOrd="1" destOrd="0" presId="urn:microsoft.com/office/officeart/2008/layout/LinedList"/>
    <dgm:cxn modelId="{5328C7EB-68F7-854E-B76D-377E3FE35EB4}" type="presParOf" srcId="{E8F37180-6650-FE40-B6CC-D03ED6434A62}" destId="{C7CF3F21-2160-114A-88B2-CA1A62FCEA1F}" srcOrd="0" destOrd="0" presId="urn:microsoft.com/office/officeart/2008/layout/LinedList"/>
    <dgm:cxn modelId="{1E629C35-6B1B-6F4C-81D2-9B2DDFFC31EF}" type="presParOf" srcId="{E8F37180-6650-FE40-B6CC-D03ED6434A62}" destId="{8C171AA1-6F46-BF4E-9402-36FEC818AEA5}" srcOrd="1" destOrd="0" presId="urn:microsoft.com/office/officeart/2008/layout/LinedList"/>
    <dgm:cxn modelId="{3D57647B-11C8-7646-9D07-D1F051C47EC7}" type="presParOf" srcId="{C0F91276-3395-284D-870F-EFE02DD9FCEE}" destId="{0BDAE114-772F-574D-B25B-8CF8F12F6B7D}" srcOrd="2" destOrd="0" presId="urn:microsoft.com/office/officeart/2008/layout/LinedList"/>
    <dgm:cxn modelId="{7C4E1C58-98C1-D94D-8067-3E7ABD96C7ED}" type="presParOf" srcId="{C0F91276-3395-284D-870F-EFE02DD9FCEE}" destId="{BF3329D3-739B-5B45-AF36-7358B62E0EDC}" srcOrd="3" destOrd="0" presId="urn:microsoft.com/office/officeart/2008/layout/LinedList"/>
    <dgm:cxn modelId="{52192942-CF6B-3A4F-9C43-7392CAC7D170}" type="presParOf" srcId="{BF3329D3-739B-5B45-AF36-7358B62E0EDC}" destId="{0BC96690-ED15-CB43-8627-3348ECAC8AF8}" srcOrd="0" destOrd="0" presId="urn:microsoft.com/office/officeart/2008/layout/LinedList"/>
    <dgm:cxn modelId="{81E79721-ADEF-5544-AB08-156232DC34C2}" type="presParOf" srcId="{BF3329D3-739B-5B45-AF36-7358B62E0EDC}" destId="{2939C360-5D77-D249-B183-FB87270613A8}"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DF894B3-5692-4FAC-B27B-8C98639B11E6}" type="doc">
      <dgm:prSet loTypeId="urn:microsoft.com/office/officeart/2008/layout/LinedList" loCatId="list" qsTypeId="urn:microsoft.com/office/officeart/2005/8/quickstyle/simple1" qsCatId="simple" csTypeId="urn:microsoft.com/office/officeart/2005/8/colors/accent4_2" csCatId="accent4"/>
      <dgm:spPr/>
      <dgm:t>
        <a:bodyPr/>
        <a:lstStyle/>
        <a:p>
          <a:endParaRPr lang="en-US"/>
        </a:p>
      </dgm:t>
    </dgm:pt>
    <dgm:pt modelId="{90DDCE72-1A2C-4D12-96FA-1092D64FD2D6}">
      <dgm:prSet/>
      <dgm:spPr/>
      <dgm:t>
        <a:bodyPr/>
        <a:lstStyle/>
        <a:p>
          <a:r>
            <a:rPr lang="en-US" dirty="0">
              <a:solidFill>
                <a:schemeClr val="accent2"/>
              </a:solidFill>
            </a:rPr>
            <a:t>Create</a:t>
          </a:r>
        </a:p>
      </dgm:t>
    </dgm:pt>
    <dgm:pt modelId="{221B5548-9F4D-4CD9-935C-22DC6FFD4C11}" type="parTrans" cxnId="{82C2D83C-8169-4E4F-9FF0-7DE128A01C99}">
      <dgm:prSet/>
      <dgm:spPr/>
      <dgm:t>
        <a:bodyPr/>
        <a:lstStyle/>
        <a:p>
          <a:endParaRPr lang="en-US"/>
        </a:p>
      </dgm:t>
    </dgm:pt>
    <dgm:pt modelId="{EF1F939B-6DBA-4951-9A9B-5A9C5C2419C4}" type="sibTrans" cxnId="{82C2D83C-8169-4E4F-9FF0-7DE128A01C99}">
      <dgm:prSet/>
      <dgm:spPr/>
      <dgm:t>
        <a:bodyPr/>
        <a:lstStyle/>
        <a:p>
          <a:endParaRPr lang="en-US"/>
        </a:p>
      </dgm:t>
    </dgm:pt>
    <dgm:pt modelId="{F2E853C7-DBA4-4527-ACF1-9D32D9B14E8C}">
      <dgm:prSet/>
      <dgm:spPr/>
      <dgm:t>
        <a:bodyPr/>
        <a:lstStyle/>
        <a:p>
          <a:r>
            <a:rPr lang="en-US" dirty="0"/>
            <a:t>Create your “About” section. Here is an example.</a:t>
          </a:r>
        </a:p>
      </dgm:t>
    </dgm:pt>
    <dgm:pt modelId="{2ED26589-4779-405E-95DE-D0DB0CDA4885}" type="parTrans" cxnId="{DFEF2001-5236-4332-A19E-332692E642FB}">
      <dgm:prSet/>
      <dgm:spPr/>
      <dgm:t>
        <a:bodyPr/>
        <a:lstStyle/>
        <a:p>
          <a:endParaRPr lang="en-US"/>
        </a:p>
      </dgm:t>
    </dgm:pt>
    <dgm:pt modelId="{DD79508A-C791-4EA2-BE5D-2F7839381C50}" type="sibTrans" cxnId="{DFEF2001-5236-4332-A19E-332692E642FB}">
      <dgm:prSet/>
      <dgm:spPr/>
      <dgm:t>
        <a:bodyPr/>
        <a:lstStyle/>
        <a:p>
          <a:endParaRPr lang="en-US"/>
        </a:p>
      </dgm:t>
    </dgm:pt>
    <dgm:pt modelId="{65A5416F-BA45-4465-8725-E8DD88F1FF8A}">
      <dgm:prSet/>
      <dgm:spPr/>
      <dgm:t>
        <a:bodyPr/>
        <a:lstStyle/>
        <a:p>
          <a:r>
            <a:rPr lang="en-US" dirty="0">
              <a:solidFill>
                <a:schemeClr val="accent2"/>
              </a:solidFill>
            </a:rPr>
            <a:t>Complete</a:t>
          </a:r>
        </a:p>
      </dgm:t>
    </dgm:pt>
    <dgm:pt modelId="{25A2C531-1182-4312-8995-D9E4B28EB5A0}" type="parTrans" cxnId="{16B906E3-9693-4573-82A4-D8475D8C1A1C}">
      <dgm:prSet/>
      <dgm:spPr/>
      <dgm:t>
        <a:bodyPr/>
        <a:lstStyle/>
        <a:p>
          <a:endParaRPr lang="en-US"/>
        </a:p>
      </dgm:t>
    </dgm:pt>
    <dgm:pt modelId="{E82ABA3A-3F4A-4791-B7A2-AF4B43F37813}" type="sibTrans" cxnId="{16B906E3-9693-4573-82A4-D8475D8C1A1C}">
      <dgm:prSet/>
      <dgm:spPr/>
      <dgm:t>
        <a:bodyPr/>
        <a:lstStyle/>
        <a:p>
          <a:endParaRPr lang="en-US"/>
        </a:p>
      </dgm:t>
    </dgm:pt>
    <dgm:pt modelId="{529013A4-7875-45E8-840A-675DEF96AD30}">
      <dgm:prSet/>
      <dgm:spPr/>
      <dgm:t>
        <a:bodyPr/>
        <a:lstStyle/>
        <a:p>
          <a:r>
            <a:rPr lang="en-US"/>
            <a:t>Complete your vision board. </a:t>
          </a:r>
        </a:p>
      </dgm:t>
    </dgm:pt>
    <dgm:pt modelId="{3E3A5B64-9AAA-423B-AAB6-740618BF0FE1}" type="parTrans" cxnId="{B80A0DEA-2283-49A2-8C7E-22B40E9571A6}">
      <dgm:prSet/>
      <dgm:spPr/>
      <dgm:t>
        <a:bodyPr/>
        <a:lstStyle/>
        <a:p>
          <a:endParaRPr lang="en-US"/>
        </a:p>
      </dgm:t>
    </dgm:pt>
    <dgm:pt modelId="{6F485CE3-5D4F-4BA1-8273-58EFD29E08F5}" type="sibTrans" cxnId="{B80A0DEA-2283-49A2-8C7E-22B40E9571A6}">
      <dgm:prSet/>
      <dgm:spPr/>
      <dgm:t>
        <a:bodyPr/>
        <a:lstStyle/>
        <a:p>
          <a:endParaRPr lang="en-US"/>
        </a:p>
      </dgm:t>
    </dgm:pt>
    <dgm:pt modelId="{95B3E64D-1119-49E1-B9AD-203CBBF42CDD}">
      <dgm:prSet/>
      <dgm:spPr/>
      <dgm:t>
        <a:bodyPr/>
        <a:lstStyle/>
        <a:p>
          <a:r>
            <a:rPr lang="en-US" dirty="0">
              <a:solidFill>
                <a:schemeClr val="accent2"/>
              </a:solidFill>
            </a:rPr>
            <a:t>Install</a:t>
          </a:r>
        </a:p>
      </dgm:t>
    </dgm:pt>
    <dgm:pt modelId="{4B38BE97-F464-49CE-B375-993144ED5C56}" type="parTrans" cxnId="{B4AA7DD1-EDB2-464F-95AC-EF318757A58F}">
      <dgm:prSet/>
      <dgm:spPr/>
      <dgm:t>
        <a:bodyPr/>
        <a:lstStyle/>
        <a:p>
          <a:endParaRPr lang="en-US"/>
        </a:p>
      </dgm:t>
    </dgm:pt>
    <dgm:pt modelId="{B0CBE65C-5A67-4BEF-80B0-7BE5A8FD82BF}" type="sibTrans" cxnId="{B4AA7DD1-EDB2-464F-95AC-EF318757A58F}">
      <dgm:prSet/>
      <dgm:spPr/>
      <dgm:t>
        <a:bodyPr/>
        <a:lstStyle/>
        <a:p>
          <a:endParaRPr lang="en-US"/>
        </a:p>
      </dgm:t>
    </dgm:pt>
    <dgm:pt modelId="{1ABE0A2E-B34B-4E3C-955A-5530C237C2A1}">
      <dgm:prSet/>
      <dgm:spPr/>
      <dgm:t>
        <a:bodyPr/>
        <a:lstStyle/>
        <a:p>
          <a:r>
            <a:rPr lang="en-US"/>
            <a:t>Install the Google Analytics plugin.</a:t>
          </a:r>
        </a:p>
      </dgm:t>
    </dgm:pt>
    <dgm:pt modelId="{78070664-0639-4FDF-81CF-1C866505B4FC}" type="parTrans" cxnId="{C00CAFF1-873B-4F38-9DCC-5A0678F4521D}">
      <dgm:prSet/>
      <dgm:spPr/>
      <dgm:t>
        <a:bodyPr/>
        <a:lstStyle/>
        <a:p>
          <a:endParaRPr lang="en-US"/>
        </a:p>
      </dgm:t>
    </dgm:pt>
    <dgm:pt modelId="{FA31F39C-479C-4CE5-B6FE-331A098711CE}" type="sibTrans" cxnId="{C00CAFF1-873B-4F38-9DCC-5A0678F4521D}">
      <dgm:prSet/>
      <dgm:spPr/>
      <dgm:t>
        <a:bodyPr/>
        <a:lstStyle/>
        <a:p>
          <a:endParaRPr lang="en-US"/>
        </a:p>
      </dgm:t>
    </dgm:pt>
    <dgm:pt modelId="{05F57516-3EF0-4A99-8EED-E840350310FC}">
      <dgm:prSet/>
      <dgm:spPr/>
      <dgm:t>
        <a:bodyPr/>
        <a:lstStyle/>
        <a:p>
          <a:r>
            <a:rPr lang="en-US" dirty="0">
              <a:solidFill>
                <a:schemeClr val="accent2"/>
              </a:solidFill>
            </a:rPr>
            <a:t>Create</a:t>
          </a:r>
        </a:p>
      </dgm:t>
    </dgm:pt>
    <dgm:pt modelId="{5B956A72-F7C0-42BA-80D9-412E04A35F68}" type="parTrans" cxnId="{92FA256F-89A6-4951-970B-94A3A7E517D9}">
      <dgm:prSet/>
      <dgm:spPr/>
      <dgm:t>
        <a:bodyPr/>
        <a:lstStyle/>
        <a:p>
          <a:endParaRPr lang="en-US"/>
        </a:p>
      </dgm:t>
    </dgm:pt>
    <dgm:pt modelId="{BF2DE2B3-1A61-43E8-A036-9A2BE089A9C2}" type="sibTrans" cxnId="{92FA256F-89A6-4951-970B-94A3A7E517D9}">
      <dgm:prSet/>
      <dgm:spPr/>
      <dgm:t>
        <a:bodyPr/>
        <a:lstStyle/>
        <a:p>
          <a:endParaRPr lang="en-US"/>
        </a:p>
      </dgm:t>
    </dgm:pt>
    <dgm:pt modelId="{4A46ECBA-F214-4689-8BD1-BD3A6AC387A0}">
      <dgm:prSet/>
      <dgm:spPr/>
      <dgm:t>
        <a:bodyPr/>
        <a:lstStyle/>
        <a:p>
          <a:r>
            <a:rPr lang="en-US"/>
            <a:t>Mini Assignment #1: Create a meme that reflects you or your blog. Post it; tag it @sfupublishing, @learnpublishing #posiel; tweet it, #posiel.</a:t>
          </a:r>
        </a:p>
      </dgm:t>
    </dgm:pt>
    <dgm:pt modelId="{E4FCC073-8EE1-43EC-A283-076316B23F9C}" type="parTrans" cxnId="{42C45481-B946-449E-BFD2-1EC0245FF3C5}">
      <dgm:prSet/>
      <dgm:spPr/>
      <dgm:t>
        <a:bodyPr/>
        <a:lstStyle/>
        <a:p>
          <a:endParaRPr lang="en-US"/>
        </a:p>
      </dgm:t>
    </dgm:pt>
    <dgm:pt modelId="{457F3628-5280-4377-8694-C7D0E3658CBA}" type="sibTrans" cxnId="{42C45481-B946-449E-BFD2-1EC0245FF3C5}">
      <dgm:prSet/>
      <dgm:spPr/>
      <dgm:t>
        <a:bodyPr/>
        <a:lstStyle/>
        <a:p>
          <a:endParaRPr lang="en-US"/>
        </a:p>
      </dgm:t>
    </dgm:pt>
    <dgm:pt modelId="{249819FA-3709-1642-89A4-44BA2034EA96}" type="pres">
      <dgm:prSet presAssocID="{2DF894B3-5692-4FAC-B27B-8C98639B11E6}" presName="vert0" presStyleCnt="0">
        <dgm:presLayoutVars>
          <dgm:dir/>
          <dgm:animOne val="branch"/>
          <dgm:animLvl val="lvl"/>
        </dgm:presLayoutVars>
      </dgm:prSet>
      <dgm:spPr/>
    </dgm:pt>
    <dgm:pt modelId="{2E6FBB59-F662-114B-AB6A-C8BF135154F1}" type="pres">
      <dgm:prSet presAssocID="{90DDCE72-1A2C-4D12-96FA-1092D64FD2D6}" presName="thickLine" presStyleLbl="alignNode1" presStyleIdx="0" presStyleCnt="4"/>
      <dgm:spPr/>
    </dgm:pt>
    <dgm:pt modelId="{3B9DCBEF-EE9D-6E40-939C-34575B875F92}" type="pres">
      <dgm:prSet presAssocID="{90DDCE72-1A2C-4D12-96FA-1092D64FD2D6}" presName="horz1" presStyleCnt="0"/>
      <dgm:spPr/>
    </dgm:pt>
    <dgm:pt modelId="{37B6893F-781E-2B43-B0BF-3B1FC2E089DB}" type="pres">
      <dgm:prSet presAssocID="{90DDCE72-1A2C-4D12-96FA-1092D64FD2D6}" presName="tx1" presStyleLbl="revTx" presStyleIdx="0" presStyleCnt="8"/>
      <dgm:spPr/>
    </dgm:pt>
    <dgm:pt modelId="{9711E205-6C0F-6048-A904-4837FDF1EF00}" type="pres">
      <dgm:prSet presAssocID="{90DDCE72-1A2C-4D12-96FA-1092D64FD2D6}" presName="vert1" presStyleCnt="0"/>
      <dgm:spPr/>
    </dgm:pt>
    <dgm:pt modelId="{D871E000-6482-5147-9388-8B2C2375409F}" type="pres">
      <dgm:prSet presAssocID="{F2E853C7-DBA4-4527-ACF1-9D32D9B14E8C}" presName="vertSpace2a" presStyleCnt="0"/>
      <dgm:spPr/>
    </dgm:pt>
    <dgm:pt modelId="{16986439-9DDA-E547-AA12-F7ACAB1BDE8A}" type="pres">
      <dgm:prSet presAssocID="{F2E853C7-DBA4-4527-ACF1-9D32D9B14E8C}" presName="horz2" presStyleCnt="0"/>
      <dgm:spPr/>
    </dgm:pt>
    <dgm:pt modelId="{58989259-B179-8141-8CD8-70315950B479}" type="pres">
      <dgm:prSet presAssocID="{F2E853C7-DBA4-4527-ACF1-9D32D9B14E8C}" presName="horzSpace2" presStyleCnt="0"/>
      <dgm:spPr/>
    </dgm:pt>
    <dgm:pt modelId="{18B6820B-04D1-3941-AB83-04AD61DFDAF0}" type="pres">
      <dgm:prSet presAssocID="{F2E853C7-DBA4-4527-ACF1-9D32D9B14E8C}" presName="tx2" presStyleLbl="revTx" presStyleIdx="1" presStyleCnt="8"/>
      <dgm:spPr/>
    </dgm:pt>
    <dgm:pt modelId="{AC34F19B-5710-8F42-A9EC-95135EF3E941}" type="pres">
      <dgm:prSet presAssocID="{F2E853C7-DBA4-4527-ACF1-9D32D9B14E8C}" presName="vert2" presStyleCnt="0"/>
      <dgm:spPr/>
    </dgm:pt>
    <dgm:pt modelId="{1E20121F-A47E-8D42-841C-49AD0FF8CA73}" type="pres">
      <dgm:prSet presAssocID="{F2E853C7-DBA4-4527-ACF1-9D32D9B14E8C}" presName="thinLine2b" presStyleLbl="callout" presStyleIdx="0" presStyleCnt="4"/>
      <dgm:spPr/>
    </dgm:pt>
    <dgm:pt modelId="{8F1A6FE1-550B-F549-8FA5-7BDAAD9CF4AA}" type="pres">
      <dgm:prSet presAssocID="{F2E853C7-DBA4-4527-ACF1-9D32D9B14E8C}" presName="vertSpace2b" presStyleCnt="0"/>
      <dgm:spPr/>
    </dgm:pt>
    <dgm:pt modelId="{7987BA79-80DA-984A-A0A1-6CD67E1D1B53}" type="pres">
      <dgm:prSet presAssocID="{65A5416F-BA45-4465-8725-E8DD88F1FF8A}" presName="thickLine" presStyleLbl="alignNode1" presStyleIdx="1" presStyleCnt="4"/>
      <dgm:spPr/>
    </dgm:pt>
    <dgm:pt modelId="{BDEA50CB-29AB-8E43-A8DE-7338AE66AF95}" type="pres">
      <dgm:prSet presAssocID="{65A5416F-BA45-4465-8725-E8DD88F1FF8A}" presName="horz1" presStyleCnt="0"/>
      <dgm:spPr/>
    </dgm:pt>
    <dgm:pt modelId="{6C3428EE-ED3B-B447-85E2-D8DDE35B730D}" type="pres">
      <dgm:prSet presAssocID="{65A5416F-BA45-4465-8725-E8DD88F1FF8A}" presName="tx1" presStyleLbl="revTx" presStyleIdx="2" presStyleCnt="8"/>
      <dgm:spPr/>
    </dgm:pt>
    <dgm:pt modelId="{4F12F5E4-6F57-9641-922F-1AF0BB228B8B}" type="pres">
      <dgm:prSet presAssocID="{65A5416F-BA45-4465-8725-E8DD88F1FF8A}" presName="vert1" presStyleCnt="0"/>
      <dgm:spPr/>
    </dgm:pt>
    <dgm:pt modelId="{94784983-3397-B441-9F87-22431AF1F07A}" type="pres">
      <dgm:prSet presAssocID="{529013A4-7875-45E8-840A-675DEF96AD30}" presName="vertSpace2a" presStyleCnt="0"/>
      <dgm:spPr/>
    </dgm:pt>
    <dgm:pt modelId="{3DFA769C-A356-BB42-B6FA-9882A071BCA9}" type="pres">
      <dgm:prSet presAssocID="{529013A4-7875-45E8-840A-675DEF96AD30}" presName="horz2" presStyleCnt="0"/>
      <dgm:spPr/>
    </dgm:pt>
    <dgm:pt modelId="{821F42D1-55D2-894F-8497-1DF6B2A8BB61}" type="pres">
      <dgm:prSet presAssocID="{529013A4-7875-45E8-840A-675DEF96AD30}" presName="horzSpace2" presStyleCnt="0"/>
      <dgm:spPr/>
    </dgm:pt>
    <dgm:pt modelId="{61FABCFD-7381-614D-B1A1-12943910184E}" type="pres">
      <dgm:prSet presAssocID="{529013A4-7875-45E8-840A-675DEF96AD30}" presName="tx2" presStyleLbl="revTx" presStyleIdx="3" presStyleCnt="8"/>
      <dgm:spPr/>
    </dgm:pt>
    <dgm:pt modelId="{A04E1BEE-0158-CB4C-84DF-805AE56C06B2}" type="pres">
      <dgm:prSet presAssocID="{529013A4-7875-45E8-840A-675DEF96AD30}" presName="vert2" presStyleCnt="0"/>
      <dgm:spPr/>
    </dgm:pt>
    <dgm:pt modelId="{986FAA1C-21C2-F042-A830-1A11BFC44B21}" type="pres">
      <dgm:prSet presAssocID="{529013A4-7875-45E8-840A-675DEF96AD30}" presName="thinLine2b" presStyleLbl="callout" presStyleIdx="1" presStyleCnt="4"/>
      <dgm:spPr/>
    </dgm:pt>
    <dgm:pt modelId="{1053375E-2A7C-3F44-9F78-8422DA955D52}" type="pres">
      <dgm:prSet presAssocID="{529013A4-7875-45E8-840A-675DEF96AD30}" presName="vertSpace2b" presStyleCnt="0"/>
      <dgm:spPr/>
    </dgm:pt>
    <dgm:pt modelId="{ED62CAFE-8DCE-1F4A-8D5F-95C3B1AD016E}" type="pres">
      <dgm:prSet presAssocID="{95B3E64D-1119-49E1-B9AD-203CBBF42CDD}" presName="thickLine" presStyleLbl="alignNode1" presStyleIdx="2" presStyleCnt="4"/>
      <dgm:spPr/>
    </dgm:pt>
    <dgm:pt modelId="{617B9718-921A-924A-9A15-ACD7616C3B15}" type="pres">
      <dgm:prSet presAssocID="{95B3E64D-1119-49E1-B9AD-203CBBF42CDD}" presName="horz1" presStyleCnt="0"/>
      <dgm:spPr/>
    </dgm:pt>
    <dgm:pt modelId="{B145C159-1084-234D-80AA-43590C004977}" type="pres">
      <dgm:prSet presAssocID="{95B3E64D-1119-49E1-B9AD-203CBBF42CDD}" presName="tx1" presStyleLbl="revTx" presStyleIdx="4" presStyleCnt="8"/>
      <dgm:spPr/>
    </dgm:pt>
    <dgm:pt modelId="{738DE6A6-AECC-8240-90CA-5621FB5E2FD7}" type="pres">
      <dgm:prSet presAssocID="{95B3E64D-1119-49E1-B9AD-203CBBF42CDD}" presName="vert1" presStyleCnt="0"/>
      <dgm:spPr/>
    </dgm:pt>
    <dgm:pt modelId="{712B3506-E092-F548-A6B9-314A88CABDC0}" type="pres">
      <dgm:prSet presAssocID="{1ABE0A2E-B34B-4E3C-955A-5530C237C2A1}" presName="vertSpace2a" presStyleCnt="0"/>
      <dgm:spPr/>
    </dgm:pt>
    <dgm:pt modelId="{31E0E056-B14A-034E-85F4-2B3883AE5E90}" type="pres">
      <dgm:prSet presAssocID="{1ABE0A2E-B34B-4E3C-955A-5530C237C2A1}" presName="horz2" presStyleCnt="0"/>
      <dgm:spPr/>
    </dgm:pt>
    <dgm:pt modelId="{DC27006D-B827-5C4A-B72F-D8BEF245EDFB}" type="pres">
      <dgm:prSet presAssocID="{1ABE0A2E-B34B-4E3C-955A-5530C237C2A1}" presName="horzSpace2" presStyleCnt="0"/>
      <dgm:spPr/>
    </dgm:pt>
    <dgm:pt modelId="{738D9591-00EE-C043-9856-BBDA02B81C5A}" type="pres">
      <dgm:prSet presAssocID="{1ABE0A2E-B34B-4E3C-955A-5530C237C2A1}" presName="tx2" presStyleLbl="revTx" presStyleIdx="5" presStyleCnt="8"/>
      <dgm:spPr/>
    </dgm:pt>
    <dgm:pt modelId="{026CF59C-17D2-0A47-BB7F-C030EE25A466}" type="pres">
      <dgm:prSet presAssocID="{1ABE0A2E-B34B-4E3C-955A-5530C237C2A1}" presName="vert2" presStyleCnt="0"/>
      <dgm:spPr/>
    </dgm:pt>
    <dgm:pt modelId="{9322F4C9-6A08-354D-ACD8-D5551192F5A8}" type="pres">
      <dgm:prSet presAssocID="{1ABE0A2E-B34B-4E3C-955A-5530C237C2A1}" presName="thinLine2b" presStyleLbl="callout" presStyleIdx="2" presStyleCnt="4"/>
      <dgm:spPr/>
    </dgm:pt>
    <dgm:pt modelId="{8C5BD92D-AB4C-D74A-9AA4-7C109B2F76BB}" type="pres">
      <dgm:prSet presAssocID="{1ABE0A2E-B34B-4E3C-955A-5530C237C2A1}" presName="vertSpace2b" presStyleCnt="0"/>
      <dgm:spPr/>
    </dgm:pt>
    <dgm:pt modelId="{8611B3AD-98D4-694A-91CC-8BFE4EAB96E9}" type="pres">
      <dgm:prSet presAssocID="{05F57516-3EF0-4A99-8EED-E840350310FC}" presName="thickLine" presStyleLbl="alignNode1" presStyleIdx="3" presStyleCnt="4"/>
      <dgm:spPr/>
    </dgm:pt>
    <dgm:pt modelId="{17DBBDAC-E372-114E-ABD4-225114574187}" type="pres">
      <dgm:prSet presAssocID="{05F57516-3EF0-4A99-8EED-E840350310FC}" presName="horz1" presStyleCnt="0"/>
      <dgm:spPr/>
    </dgm:pt>
    <dgm:pt modelId="{46CF3164-87B3-6444-A6F0-F664098269BB}" type="pres">
      <dgm:prSet presAssocID="{05F57516-3EF0-4A99-8EED-E840350310FC}" presName="tx1" presStyleLbl="revTx" presStyleIdx="6" presStyleCnt="8"/>
      <dgm:spPr/>
    </dgm:pt>
    <dgm:pt modelId="{9D197586-78F6-FE41-B9AD-8FA6DCB5604F}" type="pres">
      <dgm:prSet presAssocID="{05F57516-3EF0-4A99-8EED-E840350310FC}" presName="vert1" presStyleCnt="0"/>
      <dgm:spPr/>
    </dgm:pt>
    <dgm:pt modelId="{03CA79D2-3DDC-7144-8814-F415956B9BCF}" type="pres">
      <dgm:prSet presAssocID="{4A46ECBA-F214-4689-8BD1-BD3A6AC387A0}" presName="vertSpace2a" presStyleCnt="0"/>
      <dgm:spPr/>
    </dgm:pt>
    <dgm:pt modelId="{0F480C90-F62C-6F4A-933A-4CCBC857A4DC}" type="pres">
      <dgm:prSet presAssocID="{4A46ECBA-F214-4689-8BD1-BD3A6AC387A0}" presName="horz2" presStyleCnt="0"/>
      <dgm:spPr/>
    </dgm:pt>
    <dgm:pt modelId="{185FB2CA-A1DF-254B-83B0-B04B5C15816A}" type="pres">
      <dgm:prSet presAssocID="{4A46ECBA-F214-4689-8BD1-BD3A6AC387A0}" presName="horzSpace2" presStyleCnt="0"/>
      <dgm:spPr/>
    </dgm:pt>
    <dgm:pt modelId="{FAFD834C-982F-F645-9AC1-A9EA16D4ECC6}" type="pres">
      <dgm:prSet presAssocID="{4A46ECBA-F214-4689-8BD1-BD3A6AC387A0}" presName="tx2" presStyleLbl="revTx" presStyleIdx="7" presStyleCnt="8"/>
      <dgm:spPr/>
    </dgm:pt>
    <dgm:pt modelId="{950760B1-AD41-7344-A462-2C192CCE0B0B}" type="pres">
      <dgm:prSet presAssocID="{4A46ECBA-F214-4689-8BD1-BD3A6AC387A0}" presName="vert2" presStyleCnt="0"/>
      <dgm:spPr/>
    </dgm:pt>
    <dgm:pt modelId="{1B7F8D32-8451-9140-9882-29239EEB081A}" type="pres">
      <dgm:prSet presAssocID="{4A46ECBA-F214-4689-8BD1-BD3A6AC387A0}" presName="thinLine2b" presStyleLbl="callout" presStyleIdx="3" presStyleCnt="4"/>
      <dgm:spPr/>
    </dgm:pt>
    <dgm:pt modelId="{BBFD3265-76A9-CF47-9675-5B055469C424}" type="pres">
      <dgm:prSet presAssocID="{4A46ECBA-F214-4689-8BD1-BD3A6AC387A0}" presName="vertSpace2b" presStyleCnt="0"/>
      <dgm:spPr/>
    </dgm:pt>
  </dgm:ptLst>
  <dgm:cxnLst>
    <dgm:cxn modelId="{DFEF2001-5236-4332-A19E-332692E642FB}" srcId="{90DDCE72-1A2C-4D12-96FA-1092D64FD2D6}" destId="{F2E853C7-DBA4-4527-ACF1-9D32D9B14E8C}" srcOrd="0" destOrd="0" parTransId="{2ED26589-4779-405E-95DE-D0DB0CDA4885}" sibTransId="{DD79508A-C791-4EA2-BE5D-2F7839381C50}"/>
    <dgm:cxn modelId="{148C5F1C-8026-0245-8E45-37B2A6DEF505}" type="presOf" srcId="{05F57516-3EF0-4A99-8EED-E840350310FC}" destId="{46CF3164-87B3-6444-A6F0-F664098269BB}" srcOrd="0" destOrd="0" presId="urn:microsoft.com/office/officeart/2008/layout/LinedList"/>
    <dgm:cxn modelId="{C815041E-91D4-5845-94BD-2BA027CE4495}" type="presOf" srcId="{2DF894B3-5692-4FAC-B27B-8C98639B11E6}" destId="{249819FA-3709-1642-89A4-44BA2034EA96}" srcOrd="0" destOrd="0" presId="urn:microsoft.com/office/officeart/2008/layout/LinedList"/>
    <dgm:cxn modelId="{82C2D83C-8169-4E4F-9FF0-7DE128A01C99}" srcId="{2DF894B3-5692-4FAC-B27B-8C98639B11E6}" destId="{90DDCE72-1A2C-4D12-96FA-1092D64FD2D6}" srcOrd="0" destOrd="0" parTransId="{221B5548-9F4D-4CD9-935C-22DC6FFD4C11}" sibTransId="{EF1F939B-6DBA-4951-9A9B-5A9C5C2419C4}"/>
    <dgm:cxn modelId="{AA5F7C59-D16D-4440-86F4-432661C8F14D}" type="presOf" srcId="{529013A4-7875-45E8-840A-675DEF96AD30}" destId="{61FABCFD-7381-614D-B1A1-12943910184E}" srcOrd="0" destOrd="0" presId="urn:microsoft.com/office/officeart/2008/layout/LinedList"/>
    <dgm:cxn modelId="{92FA256F-89A6-4951-970B-94A3A7E517D9}" srcId="{2DF894B3-5692-4FAC-B27B-8C98639B11E6}" destId="{05F57516-3EF0-4A99-8EED-E840350310FC}" srcOrd="3" destOrd="0" parTransId="{5B956A72-F7C0-42BA-80D9-412E04A35F68}" sibTransId="{BF2DE2B3-1A61-43E8-A036-9A2BE089A9C2}"/>
    <dgm:cxn modelId="{D0D37077-2F8A-4646-83FE-F5CFDF6F121F}" type="presOf" srcId="{95B3E64D-1119-49E1-B9AD-203CBBF42CDD}" destId="{B145C159-1084-234D-80AA-43590C004977}" srcOrd="0" destOrd="0" presId="urn:microsoft.com/office/officeart/2008/layout/LinedList"/>
    <dgm:cxn modelId="{42C45481-B946-449E-BFD2-1EC0245FF3C5}" srcId="{05F57516-3EF0-4A99-8EED-E840350310FC}" destId="{4A46ECBA-F214-4689-8BD1-BD3A6AC387A0}" srcOrd="0" destOrd="0" parTransId="{E4FCC073-8EE1-43EC-A283-076316B23F9C}" sibTransId="{457F3628-5280-4377-8694-C7D0E3658CBA}"/>
    <dgm:cxn modelId="{A5FCE491-C3D0-AA42-9407-51A82FD531FA}" type="presOf" srcId="{F2E853C7-DBA4-4527-ACF1-9D32D9B14E8C}" destId="{18B6820B-04D1-3941-AB83-04AD61DFDAF0}" srcOrd="0" destOrd="0" presId="urn:microsoft.com/office/officeart/2008/layout/LinedList"/>
    <dgm:cxn modelId="{4D4BB9AD-DF3C-EA4B-945E-215E2C0C72F9}" type="presOf" srcId="{65A5416F-BA45-4465-8725-E8DD88F1FF8A}" destId="{6C3428EE-ED3B-B447-85E2-D8DDE35B730D}" srcOrd="0" destOrd="0" presId="urn:microsoft.com/office/officeart/2008/layout/LinedList"/>
    <dgm:cxn modelId="{8A928FC2-1F81-204F-BED6-9A3BE9686098}" type="presOf" srcId="{1ABE0A2E-B34B-4E3C-955A-5530C237C2A1}" destId="{738D9591-00EE-C043-9856-BBDA02B81C5A}" srcOrd="0" destOrd="0" presId="urn:microsoft.com/office/officeart/2008/layout/LinedList"/>
    <dgm:cxn modelId="{B4AA7DD1-EDB2-464F-95AC-EF318757A58F}" srcId="{2DF894B3-5692-4FAC-B27B-8C98639B11E6}" destId="{95B3E64D-1119-49E1-B9AD-203CBBF42CDD}" srcOrd="2" destOrd="0" parTransId="{4B38BE97-F464-49CE-B375-993144ED5C56}" sibTransId="{B0CBE65C-5A67-4BEF-80B0-7BE5A8FD82BF}"/>
    <dgm:cxn modelId="{16B906E3-9693-4573-82A4-D8475D8C1A1C}" srcId="{2DF894B3-5692-4FAC-B27B-8C98639B11E6}" destId="{65A5416F-BA45-4465-8725-E8DD88F1FF8A}" srcOrd="1" destOrd="0" parTransId="{25A2C531-1182-4312-8995-D9E4B28EB5A0}" sibTransId="{E82ABA3A-3F4A-4791-B7A2-AF4B43F37813}"/>
    <dgm:cxn modelId="{B80A0DEA-2283-49A2-8C7E-22B40E9571A6}" srcId="{65A5416F-BA45-4465-8725-E8DD88F1FF8A}" destId="{529013A4-7875-45E8-840A-675DEF96AD30}" srcOrd="0" destOrd="0" parTransId="{3E3A5B64-9AAA-423B-AAB6-740618BF0FE1}" sibTransId="{6F485CE3-5D4F-4BA1-8273-58EFD29E08F5}"/>
    <dgm:cxn modelId="{C2E177F1-EF91-FC49-B30B-944275B6005B}" type="presOf" srcId="{90DDCE72-1A2C-4D12-96FA-1092D64FD2D6}" destId="{37B6893F-781E-2B43-B0BF-3B1FC2E089DB}" srcOrd="0" destOrd="0" presId="urn:microsoft.com/office/officeart/2008/layout/LinedList"/>
    <dgm:cxn modelId="{C00CAFF1-873B-4F38-9DCC-5A0678F4521D}" srcId="{95B3E64D-1119-49E1-B9AD-203CBBF42CDD}" destId="{1ABE0A2E-B34B-4E3C-955A-5530C237C2A1}" srcOrd="0" destOrd="0" parTransId="{78070664-0639-4FDF-81CF-1C866505B4FC}" sibTransId="{FA31F39C-479C-4CE5-B6FE-331A098711CE}"/>
    <dgm:cxn modelId="{6C358CF2-BEEB-CA4C-8CB0-E4C1F068965F}" type="presOf" srcId="{4A46ECBA-F214-4689-8BD1-BD3A6AC387A0}" destId="{FAFD834C-982F-F645-9AC1-A9EA16D4ECC6}" srcOrd="0" destOrd="0" presId="urn:microsoft.com/office/officeart/2008/layout/LinedList"/>
    <dgm:cxn modelId="{6246389E-5703-4B44-8419-F24ABD033634}" type="presParOf" srcId="{249819FA-3709-1642-89A4-44BA2034EA96}" destId="{2E6FBB59-F662-114B-AB6A-C8BF135154F1}" srcOrd="0" destOrd="0" presId="urn:microsoft.com/office/officeart/2008/layout/LinedList"/>
    <dgm:cxn modelId="{0FEE4E52-0CE0-B24D-920D-0514F49157AA}" type="presParOf" srcId="{249819FA-3709-1642-89A4-44BA2034EA96}" destId="{3B9DCBEF-EE9D-6E40-939C-34575B875F92}" srcOrd="1" destOrd="0" presId="urn:microsoft.com/office/officeart/2008/layout/LinedList"/>
    <dgm:cxn modelId="{C929A615-2FD6-E84D-A315-27944B45EE41}" type="presParOf" srcId="{3B9DCBEF-EE9D-6E40-939C-34575B875F92}" destId="{37B6893F-781E-2B43-B0BF-3B1FC2E089DB}" srcOrd="0" destOrd="0" presId="urn:microsoft.com/office/officeart/2008/layout/LinedList"/>
    <dgm:cxn modelId="{A43E8E6E-99DC-4B42-88A1-7D880309675C}" type="presParOf" srcId="{3B9DCBEF-EE9D-6E40-939C-34575B875F92}" destId="{9711E205-6C0F-6048-A904-4837FDF1EF00}" srcOrd="1" destOrd="0" presId="urn:microsoft.com/office/officeart/2008/layout/LinedList"/>
    <dgm:cxn modelId="{98868C1D-27B5-8C4C-8ECB-00FCB3DF51A8}" type="presParOf" srcId="{9711E205-6C0F-6048-A904-4837FDF1EF00}" destId="{D871E000-6482-5147-9388-8B2C2375409F}" srcOrd="0" destOrd="0" presId="urn:microsoft.com/office/officeart/2008/layout/LinedList"/>
    <dgm:cxn modelId="{FB01545F-0132-A34F-8591-C2E66E234755}" type="presParOf" srcId="{9711E205-6C0F-6048-A904-4837FDF1EF00}" destId="{16986439-9DDA-E547-AA12-F7ACAB1BDE8A}" srcOrd="1" destOrd="0" presId="urn:microsoft.com/office/officeart/2008/layout/LinedList"/>
    <dgm:cxn modelId="{502BA106-C0AF-5140-BEDB-94F2815FC437}" type="presParOf" srcId="{16986439-9DDA-E547-AA12-F7ACAB1BDE8A}" destId="{58989259-B179-8141-8CD8-70315950B479}" srcOrd="0" destOrd="0" presId="urn:microsoft.com/office/officeart/2008/layout/LinedList"/>
    <dgm:cxn modelId="{6769A1DE-BAFC-2E45-908F-94C68F4CB44E}" type="presParOf" srcId="{16986439-9DDA-E547-AA12-F7ACAB1BDE8A}" destId="{18B6820B-04D1-3941-AB83-04AD61DFDAF0}" srcOrd="1" destOrd="0" presId="urn:microsoft.com/office/officeart/2008/layout/LinedList"/>
    <dgm:cxn modelId="{846773A2-5433-FE4A-9C94-EB14C07895A6}" type="presParOf" srcId="{16986439-9DDA-E547-AA12-F7ACAB1BDE8A}" destId="{AC34F19B-5710-8F42-A9EC-95135EF3E941}" srcOrd="2" destOrd="0" presId="urn:microsoft.com/office/officeart/2008/layout/LinedList"/>
    <dgm:cxn modelId="{8E6E6C5A-73A0-E14B-8579-797A29C341B3}" type="presParOf" srcId="{9711E205-6C0F-6048-A904-4837FDF1EF00}" destId="{1E20121F-A47E-8D42-841C-49AD0FF8CA73}" srcOrd="2" destOrd="0" presId="urn:microsoft.com/office/officeart/2008/layout/LinedList"/>
    <dgm:cxn modelId="{F4C81A05-0709-F844-A4D1-FAD594D108C0}" type="presParOf" srcId="{9711E205-6C0F-6048-A904-4837FDF1EF00}" destId="{8F1A6FE1-550B-F549-8FA5-7BDAAD9CF4AA}" srcOrd="3" destOrd="0" presId="urn:microsoft.com/office/officeart/2008/layout/LinedList"/>
    <dgm:cxn modelId="{9751E37A-CA93-4044-B01B-12D5F44C58D7}" type="presParOf" srcId="{249819FA-3709-1642-89A4-44BA2034EA96}" destId="{7987BA79-80DA-984A-A0A1-6CD67E1D1B53}" srcOrd="2" destOrd="0" presId="urn:microsoft.com/office/officeart/2008/layout/LinedList"/>
    <dgm:cxn modelId="{72BD4A25-148F-3A41-82B8-EC12FF1972C9}" type="presParOf" srcId="{249819FA-3709-1642-89A4-44BA2034EA96}" destId="{BDEA50CB-29AB-8E43-A8DE-7338AE66AF95}" srcOrd="3" destOrd="0" presId="urn:microsoft.com/office/officeart/2008/layout/LinedList"/>
    <dgm:cxn modelId="{1B84BEE0-EC84-884F-9395-B9E8C7FAD798}" type="presParOf" srcId="{BDEA50CB-29AB-8E43-A8DE-7338AE66AF95}" destId="{6C3428EE-ED3B-B447-85E2-D8DDE35B730D}" srcOrd="0" destOrd="0" presId="urn:microsoft.com/office/officeart/2008/layout/LinedList"/>
    <dgm:cxn modelId="{A4A9CCF1-E236-0F4E-B27D-202374A77109}" type="presParOf" srcId="{BDEA50CB-29AB-8E43-A8DE-7338AE66AF95}" destId="{4F12F5E4-6F57-9641-922F-1AF0BB228B8B}" srcOrd="1" destOrd="0" presId="urn:microsoft.com/office/officeart/2008/layout/LinedList"/>
    <dgm:cxn modelId="{156EAA22-3E75-194B-8D97-A0CB5716B9DD}" type="presParOf" srcId="{4F12F5E4-6F57-9641-922F-1AF0BB228B8B}" destId="{94784983-3397-B441-9F87-22431AF1F07A}" srcOrd="0" destOrd="0" presId="urn:microsoft.com/office/officeart/2008/layout/LinedList"/>
    <dgm:cxn modelId="{CE9A8AF7-F201-9945-BDCD-AD56856483F4}" type="presParOf" srcId="{4F12F5E4-6F57-9641-922F-1AF0BB228B8B}" destId="{3DFA769C-A356-BB42-B6FA-9882A071BCA9}" srcOrd="1" destOrd="0" presId="urn:microsoft.com/office/officeart/2008/layout/LinedList"/>
    <dgm:cxn modelId="{C6065BC4-6EE7-A748-A2B3-82B58AA11F69}" type="presParOf" srcId="{3DFA769C-A356-BB42-B6FA-9882A071BCA9}" destId="{821F42D1-55D2-894F-8497-1DF6B2A8BB61}" srcOrd="0" destOrd="0" presId="urn:microsoft.com/office/officeart/2008/layout/LinedList"/>
    <dgm:cxn modelId="{4F16B65D-DF84-624D-9EB4-274C9CD5431C}" type="presParOf" srcId="{3DFA769C-A356-BB42-B6FA-9882A071BCA9}" destId="{61FABCFD-7381-614D-B1A1-12943910184E}" srcOrd="1" destOrd="0" presId="urn:microsoft.com/office/officeart/2008/layout/LinedList"/>
    <dgm:cxn modelId="{0BC36A5C-0665-7A41-BA05-7E8E6E5879A1}" type="presParOf" srcId="{3DFA769C-A356-BB42-B6FA-9882A071BCA9}" destId="{A04E1BEE-0158-CB4C-84DF-805AE56C06B2}" srcOrd="2" destOrd="0" presId="urn:microsoft.com/office/officeart/2008/layout/LinedList"/>
    <dgm:cxn modelId="{FC1FFED7-5EB6-8240-B164-FDC85A64C2C1}" type="presParOf" srcId="{4F12F5E4-6F57-9641-922F-1AF0BB228B8B}" destId="{986FAA1C-21C2-F042-A830-1A11BFC44B21}" srcOrd="2" destOrd="0" presId="urn:microsoft.com/office/officeart/2008/layout/LinedList"/>
    <dgm:cxn modelId="{66EB1EE0-D1B6-1A43-9DF3-6BD835C1C357}" type="presParOf" srcId="{4F12F5E4-6F57-9641-922F-1AF0BB228B8B}" destId="{1053375E-2A7C-3F44-9F78-8422DA955D52}" srcOrd="3" destOrd="0" presId="urn:microsoft.com/office/officeart/2008/layout/LinedList"/>
    <dgm:cxn modelId="{4504F374-43C7-994F-9020-A03978CEE20F}" type="presParOf" srcId="{249819FA-3709-1642-89A4-44BA2034EA96}" destId="{ED62CAFE-8DCE-1F4A-8D5F-95C3B1AD016E}" srcOrd="4" destOrd="0" presId="urn:microsoft.com/office/officeart/2008/layout/LinedList"/>
    <dgm:cxn modelId="{23EFBAA1-03A4-5447-BBF6-F28F899CF4FD}" type="presParOf" srcId="{249819FA-3709-1642-89A4-44BA2034EA96}" destId="{617B9718-921A-924A-9A15-ACD7616C3B15}" srcOrd="5" destOrd="0" presId="urn:microsoft.com/office/officeart/2008/layout/LinedList"/>
    <dgm:cxn modelId="{1621F02A-4D06-084B-9CCD-90A3F28E9605}" type="presParOf" srcId="{617B9718-921A-924A-9A15-ACD7616C3B15}" destId="{B145C159-1084-234D-80AA-43590C004977}" srcOrd="0" destOrd="0" presId="urn:microsoft.com/office/officeart/2008/layout/LinedList"/>
    <dgm:cxn modelId="{FFAF6562-F8D9-6E44-BE3B-1C459C798B32}" type="presParOf" srcId="{617B9718-921A-924A-9A15-ACD7616C3B15}" destId="{738DE6A6-AECC-8240-90CA-5621FB5E2FD7}" srcOrd="1" destOrd="0" presId="urn:microsoft.com/office/officeart/2008/layout/LinedList"/>
    <dgm:cxn modelId="{B5B7CE50-5ACA-0A4A-844A-C84E614F497D}" type="presParOf" srcId="{738DE6A6-AECC-8240-90CA-5621FB5E2FD7}" destId="{712B3506-E092-F548-A6B9-314A88CABDC0}" srcOrd="0" destOrd="0" presId="urn:microsoft.com/office/officeart/2008/layout/LinedList"/>
    <dgm:cxn modelId="{5173308F-CFA3-0149-983B-A044C68D0A64}" type="presParOf" srcId="{738DE6A6-AECC-8240-90CA-5621FB5E2FD7}" destId="{31E0E056-B14A-034E-85F4-2B3883AE5E90}" srcOrd="1" destOrd="0" presId="urn:microsoft.com/office/officeart/2008/layout/LinedList"/>
    <dgm:cxn modelId="{06F1451F-C472-3C4E-AE45-3B9CACA13D4A}" type="presParOf" srcId="{31E0E056-B14A-034E-85F4-2B3883AE5E90}" destId="{DC27006D-B827-5C4A-B72F-D8BEF245EDFB}" srcOrd="0" destOrd="0" presId="urn:microsoft.com/office/officeart/2008/layout/LinedList"/>
    <dgm:cxn modelId="{302874DC-2D24-D343-8482-4C8DBBC06B79}" type="presParOf" srcId="{31E0E056-B14A-034E-85F4-2B3883AE5E90}" destId="{738D9591-00EE-C043-9856-BBDA02B81C5A}" srcOrd="1" destOrd="0" presId="urn:microsoft.com/office/officeart/2008/layout/LinedList"/>
    <dgm:cxn modelId="{820C6130-BD72-2846-AA86-CA586ADBC08C}" type="presParOf" srcId="{31E0E056-B14A-034E-85F4-2B3883AE5E90}" destId="{026CF59C-17D2-0A47-BB7F-C030EE25A466}" srcOrd="2" destOrd="0" presId="urn:microsoft.com/office/officeart/2008/layout/LinedList"/>
    <dgm:cxn modelId="{4D3143A8-4501-E44B-A5A1-068B012D7C3D}" type="presParOf" srcId="{738DE6A6-AECC-8240-90CA-5621FB5E2FD7}" destId="{9322F4C9-6A08-354D-ACD8-D5551192F5A8}" srcOrd="2" destOrd="0" presId="urn:microsoft.com/office/officeart/2008/layout/LinedList"/>
    <dgm:cxn modelId="{700FF7FA-FFD2-D749-9630-AC0CB5472AAA}" type="presParOf" srcId="{738DE6A6-AECC-8240-90CA-5621FB5E2FD7}" destId="{8C5BD92D-AB4C-D74A-9AA4-7C109B2F76BB}" srcOrd="3" destOrd="0" presId="urn:microsoft.com/office/officeart/2008/layout/LinedList"/>
    <dgm:cxn modelId="{7EEA1FFB-2427-DB4F-93D1-57D6DA273574}" type="presParOf" srcId="{249819FA-3709-1642-89A4-44BA2034EA96}" destId="{8611B3AD-98D4-694A-91CC-8BFE4EAB96E9}" srcOrd="6" destOrd="0" presId="urn:microsoft.com/office/officeart/2008/layout/LinedList"/>
    <dgm:cxn modelId="{A6998497-CB46-6B45-91E2-752618F38CEE}" type="presParOf" srcId="{249819FA-3709-1642-89A4-44BA2034EA96}" destId="{17DBBDAC-E372-114E-ABD4-225114574187}" srcOrd="7" destOrd="0" presId="urn:microsoft.com/office/officeart/2008/layout/LinedList"/>
    <dgm:cxn modelId="{F5D87376-2BAE-3849-8B8A-47E4172BE618}" type="presParOf" srcId="{17DBBDAC-E372-114E-ABD4-225114574187}" destId="{46CF3164-87B3-6444-A6F0-F664098269BB}" srcOrd="0" destOrd="0" presId="urn:microsoft.com/office/officeart/2008/layout/LinedList"/>
    <dgm:cxn modelId="{44ADE817-0B11-6A42-848D-39FC359D41F3}" type="presParOf" srcId="{17DBBDAC-E372-114E-ABD4-225114574187}" destId="{9D197586-78F6-FE41-B9AD-8FA6DCB5604F}" srcOrd="1" destOrd="0" presId="urn:microsoft.com/office/officeart/2008/layout/LinedList"/>
    <dgm:cxn modelId="{F9AF946D-DE45-E842-AC52-296F6D392855}" type="presParOf" srcId="{9D197586-78F6-FE41-B9AD-8FA6DCB5604F}" destId="{03CA79D2-3DDC-7144-8814-F415956B9BCF}" srcOrd="0" destOrd="0" presId="urn:microsoft.com/office/officeart/2008/layout/LinedList"/>
    <dgm:cxn modelId="{AA964B44-6682-3446-BC55-857037C516AC}" type="presParOf" srcId="{9D197586-78F6-FE41-B9AD-8FA6DCB5604F}" destId="{0F480C90-F62C-6F4A-933A-4CCBC857A4DC}" srcOrd="1" destOrd="0" presId="urn:microsoft.com/office/officeart/2008/layout/LinedList"/>
    <dgm:cxn modelId="{080EC83B-62E1-294F-8D43-8F06EE59BD8B}" type="presParOf" srcId="{0F480C90-F62C-6F4A-933A-4CCBC857A4DC}" destId="{185FB2CA-A1DF-254B-83B0-B04B5C15816A}" srcOrd="0" destOrd="0" presId="urn:microsoft.com/office/officeart/2008/layout/LinedList"/>
    <dgm:cxn modelId="{3BBA270A-9255-2444-B9AB-D76EB8016931}" type="presParOf" srcId="{0F480C90-F62C-6F4A-933A-4CCBC857A4DC}" destId="{FAFD834C-982F-F645-9AC1-A9EA16D4ECC6}" srcOrd="1" destOrd="0" presId="urn:microsoft.com/office/officeart/2008/layout/LinedList"/>
    <dgm:cxn modelId="{5B79FB9A-AA7E-744D-942F-982D76E24F3E}" type="presParOf" srcId="{0F480C90-F62C-6F4A-933A-4CCBC857A4DC}" destId="{950760B1-AD41-7344-A462-2C192CCE0B0B}" srcOrd="2" destOrd="0" presId="urn:microsoft.com/office/officeart/2008/layout/LinedList"/>
    <dgm:cxn modelId="{AE1DD9E4-CE57-8344-932C-8360CE03945A}" type="presParOf" srcId="{9D197586-78F6-FE41-B9AD-8FA6DCB5604F}" destId="{1B7F8D32-8451-9140-9882-29239EEB081A}" srcOrd="2" destOrd="0" presId="urn:microsoft.com/office/officeart/2008/layout/LinedList"/>
    <dgm:cxn modelId="{A144FB4C-8B06-7D4F-871D-31C583A4CC4C}" type="presParOf" srcId="{9D197586-78F6-FE41-B9AD-8FA6DCB5604F}" destId="{BBFD3265-76A9-CF47-9675-5B055469C424}"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3FE16B-E61B-FE49-B021-3B80D5E7BF10}">
      <dsp:nvSpPr>
        <dsp:cNvPr id="0" name=""/>
        <dsp:cNvSpPr/>
      </dsp:nvSpPr>
      <dsp:spPr>
        <a:xfrm>
          <a:off x="0" y="671"/>
          <a:ext cx="626364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115EE8-B6C7-2C41-9F99-9FC7EBD4980E}">
      <dsp:nvSpPr>
        <dsp:cNvPr id="0" name=""/>
        <dsp:cNvSpPr/>
      </dsp:nvSpPr>
      <dsp:spPr>
        <a:xfrm>
          <a:off x="0" y="671"/>
          <a:ext cx="6263640" cy="1100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CA" sz="2200" kern="1200"/>
            <a:t>Print is not advanced calligraphy</a:t>
          </a:r>
          <a:endParaRPr lang="en-US" sz="2200" kern="1200"/>
        </a:p>
      </dsp:txBody>
      <dsp:txXfrm>
        <a:off x="0" y="671"/>
        <a:ext cx="6263640" cy="1100668"/>
      </dsp:txXfrm>
    </dsp:sp>
    <dsp:sp modelId="{6BF4D988-BB5A-9D44-8BCD-5F9CBA3763A8}">
      <dsp:nvSpPr>
        <dsp:cNvPr id="0" name=""/>
        <dsp:cNvSpPr/>
      </dsp:nvSpPr>
      <dsp:spPr>
        <a:xfrm>
          <a:off x="0" y="1101340"/>
          <a:ext cx="6263640" cy="0"/>
        </a:xfrm>
        <a:prstGeom prst="line">
          <a:avLst/>
        </a:prstGeom>
        <a:solidFill>
          <a:schemeClr val="accent2">
            <a:hueOff val="-363841"/>
            <a:satOff val="-20982"/>
            <a:lumOff val="2157"/>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EE8BF3-DC53-2641-9D8B-8919EB986087}">
      <dsp:nvSpPr>
        <dsp:cNvPr id="0" name=""/>
        <dsp:cNvSpPr/>
      </dsp:nvSpPr>
      <dsp:spPr>
        <a:xfrm>
          <a:off x="0" y="1101340"/>
          <a:ext cx="6263640" cy="1100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The web is not a more sophisticated telegraph</a:t>
          </a:r>
        </a:p>
      </dsp:txBody>
      <dsp:txXfrm>
        <a:off x="0" y="1101340"/>
        <a:ext cx="6263640" cy="1100668"/>
      </dsp:txXfrm>
    </dsp:sp>
    <dsp:sp modelId="{3CAA8FBB-F27A-8E47-9528-B0166E323CAE}">
      <dsp:nvSpPr>
        <dsp:cNvPr id="0" name=""/>
        <dsp:cNvSpPr/>
      </dsp:nvSpPr>
      <dsp:spPr>
        <a:xfrm>
          <a:off x="0" y="2202009"/>
          <a:ext cx="6263640"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1B0F40-EEFB-D54F-855C-2D3F0AFD51AE}">
      <dsp:nvSpPr>
        <dsp:cNvPr id="0" name=""/>
        <dsp:cNvSpPr/>
      </dsp:nvSpPr>
      <dsp:spPr>
        <a:xfrm>
          <a:off x="0" y="2202009"/>
          <a:ext cx="6263640" cy="1100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i="1" kern="1200"/>
            <a:t>The medium is the message</a:t>
          </a:r>
          <a:endParaRPr lang="en-US" sz="2200" kern="1200"/>
        </a:p>
      </dsp:txBody>
      <dsp:txXfrm>
        <a:off x="0" y="2202009"/>
        <a:ext cx="6263640" cy="1100668"/>
      </dsp:txXfrm>
    </dsp:sp>
    <dsp:sp modelId="{3EC56F36-7EEA-044F-82DE-F83DC3DDEE1D}">
      <dsp:nvSpPr>
        <dsp:cNvPr id="0" name=""/>
        <dsp:cNvSpPr/>
      </dsp:nvSpPr>
      <dsp:spPr>
        <a:xfrm>
          <a:off x="0" y="3302678"/>
          <a:ext cx="6263640" cy="0"/>
        </a:xfrm>
        <a:prstGeom prst="line">
          <a:avLst/>
        </a:prstGeom>
        <a:solidFill>
          <a:schemeClr val="accent2">
            <a:hueOff val="-1091522"/>
            <a:satOff val="-62946"/>
            <a:lumOff val="6471"/>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4A5EF1-891D-DF4E-BB1B-9A03682BE63C}">
      <dsp:nvSpPr>
        <dsp:cNvPr id="0" name=""/>
        <dsp:cNvSpPr/>
      </dsp:nvSpPr>
      <dsp:spPr>
        <a:xfrm>
          <a:off x="0" y="3302678"/>
          <a:ext cx="6263640" cy="1100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New modes of communication change what can be imagined and expressed</a:t>
          </a:r>
          <a:r>
            <a:rPr lang="en-CA" sz="2200" kern="1200"/>
            <a:t> </a:t>
          </a:r>
          <a:endParaRPr lang="en-US" sz="2200" kern="1200"/>
        </a:p>
      </dsp:txBody>
      <dsp:txXfrm>
        <a:off x="0" y="3302678"/>
        <a:ext cx="6263640" cy="1100668"/>
      </dsp:txXfrm>
    </dsp:sp>
    <dsp:sp modelId="{AE061736-20FB-CE40-ACBD-A04E8BA4869D}">
      <dsp:nvSpPr>
        <dsp:cNvPr id="0" name=""/>
        <dsp:cNvSpPr/>
      </dsp:nvSpPr>
      <dsp:spPr>
        <a:xfrm>
          <a:off x="0" y="4403347"/>
          <a:ext cx="6263640"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30D848-787C-E14B-BF67-ABBEC817BE50}">
      <dsp:nvSpPr>
        <dsp:cNvPr id="0" name=""/>
        <dsp:cNvSpPr/>
      </dsp:nvSpPr>
      <dsp:spPr>
        <a:xfrm>
          <a:off x="0" y="4403347"/>
          <a:ext cx="6263640" cy="1100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CA" sz="2200" kern="1200"/>
            <a:t>[Students] would become, in myriad small but important ways, system administrators for their own digital lives.</a:t>
          </a:r>
          <a:endParaRPr lang="en-US" sz="2200" kern="1200"/>
        </a:p>
      </dsp:txBody>
      <dsp:txXfrm>
        <a:off x="0" y="4403347"/>
        <a:ext cx="6263640" cy="11006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AE4CA1-2004-F94C-96F5-054B2D0A8F12}">
      <dsp:nvSpPr>
        <dsp:cNvPr id="0" name=""/>
        <dsp:cNvSpPr/>
      </dsp:nvSpPr>
      <dsp:spPr>
        <a:xfrm>
          <a:off x="0" y="83536"/>
          <a:ext cx="3996927" cy="1913608"/>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We know what you ate for dinner, but what did you struggle to reflect on, what were you trying to express?</a:t>
          </a:r>
        </a:p>
      </dsp:txBody>
      <dsp:txXfrm>
        <a:off x="93415" y="176951"/>
        <a:ext cx="3810097" cy="1726778"/>
      </dsp:txXfrm>
    </dsp:sp>
    <dsp:sp modelId="{67F35333-B6A0-974D-876E-11591B0ABDD7}">
      <dsp:nvSpPr>
        <dsp:cNvPr id="0" name=""/>
        <dsp:cNvSpPr/>
      </dsp:nvSpPr>
      <dsp:spPr>
        <a:xfrm>
          <a:off x="0" y="2060505"/>
          <a:ext cx="3996927" cy="1913608"/>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CA" sz="2200" kern="1200"/>
            <a:t>Let us build a stable space for student writing to accrue dignity and circulate over time across disciplines, institutions, communities, and nations. </a:t>
          </a:r>
          <a:endParaRPr lang="en-US" sz="2200" kern="1200"/>
        </a:p>
      </dsp:txBody>
      <dsp:txXfrm>
        <a:off x="93415" y="2153920"/>
        <a:ext cx="3810097" cy="17267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D954A5-2615-5245-AFD3-F80F02D74269}">
      <dsp:nvSpPr>
        <dsp:cNvPr id="0" name=""/>
        <dsp:cNvSpPr/>
      </dsp:nvSpPr>
      <dsp:spPr>
        <a:xfrm>
          <a:off x="0" y="39687"/>
          <a:ext cx="3286125" cy="197167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100000"/>
            </a:lnSpc>
            <a:spcBef>
              <a:spcPct val="0"/>
            </a:spcBef>
            <a:spcAft>
              <a:spcPct val="35000"/>
            </a:spcAft>
            <a:buNone/>
          </a:pPr>
          <a:r>
            <a:rPr lang="en-US" sz="2300" kern="1200"/>
            <a:t>Something more specific than the network itself</a:t>
          </a:r>
        </a:p>
      </dsp:txBody>
      <dsp:txXfrm>
        <a:off x="0" y="39687"/>
        <a:ext cx="3286125" cy="1971675"/>
      </dsp:txXfrm>
    </dsp:sp>
    <dsp:sp modelId="{7638B806-B1CA-814E-95C8-7631C41F72E0}">
      <dsp:nvSpPr>
        <dsp:cNvPr id="0" name=""/>
        <dsp:cNvSpPr/>
      </dsp:nvSpPr>
      <dsp:spPr>
        <a:xfrm>
          <a:off x="3614737" y="39687"/>
          <a:ext cx="3286125" cy="1971675"/>
        </a:xfrm>
        <a:prstGeom prst="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100000"/>
            </a:lnSpc>
            <a:spcBef>
              <a:spcPct val="0"/>
            </a:spcBef>
            <a:spcAft>
              <a:spcPct val="35000"/>
            </a:spcAft>
            <a:buNone/>
          </a:pPr>
          <a:r>
            <a:rPr lang="en-US" sz="2300" kern="1200"/>
            <a:t>More general than a tool</a:t>
          </a:r>
        </a:p>
      </dsp:txBody>
      <dsp:txXfrm>
        <a:off x="3614737" y="39687"/>
        <a:ext cx="3286125" cy="1971675"/>
      </dsp:txXfrm>
    </dsp:sp>
    <dsp:sp modelId="{9AB7C12D-D409-244C-AFF7-AEE0830A4275}">
      <dsp:nvSpPr>
        <dsp:cNvPr id="0" name=""/>
        <dsp:cNvSpPr/>
      </dsp:nvSpPr>
      <dsp:spPr>
        <a:xfrm>
          <a:off x="7229475" y="39687"/>
          <a:ext cx="3286125" cy="1971675"/>
        </a:xfrm>
        <a:prstGeom prst="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100000"/>
            </a:lnSpc>
            <a:spcBef>
              <a:spcPct val="0"/>
            </a:spcBef>
            <a:spcAft>
              <a:spcPct val="35000"/>
            </a:spcAft>
            <a:buNone/>
          </a:pPr>
          <a:r>
            <a:rPr lang="en-US" sz="2300" kern="1200" dirty="0"/>
            <a:t>Experiment, play, innovate</a:t>
          </a:r>
        </a:p>
      </dsp:txBody>
      <dsp:txXfrm>
        <a:off x="7229475" y="39687"/>
        <a:ext cx="3286125" cy="1971675"/>
      </dsp:txXfrm>
    </dsp:sp>
    <dsp:sp modelId="{DE2ACF19-5205-9540-BEFD-864B1553958F}">
      <dsp:nvSpPr>
        <dsp:cNvPr id="0" name=""/>
        <dsp:cNvSpPr/>
      </dsp:nvSpPr>
      <dsp:spPr>
        <a:xfrm>
          <a:off x="1807368" y="2339975"/>
          <a:ext cx="3286125" cy="1971675"/>
        </a:xfrm>
        <a:prstGeom prst="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100000"/>
            </a:lnSpc>
            <a:spcBef>
              <a:spcPct val="0"/>
            </a:spcBef>
            <a:spcAft>
              <a:spcPct val="35000"/>
            </a:spcAft>
            <a:buNone/>
          </a:pPr>
          <a:r>
            <a:rPr lang="en-CA" sz="2300" kern="1200"/>
            <a:t>“thoughtfully, rigorously, and expressively composed as an excellent essay or an ingenious experiment”</a:t>
          </a:r>
          <a:endParaRPr lang="en-US" sz="2300" kern="1200"/>
        </a:p>
      </dsp:txBody>
      <dsp:txXfrm>
        <a:off x="1807368" y="2339975"/>
        <a:ext cx="3286125" cy="1971675"/>
      </dsp:txXfrm>
    </dsp:sp>
    <dsp:sp modelId="{A87FD50B-A9A7-3F47-8F7A-CDD3203F8677}">
      <dsp:nvSpPr>
        <dsp:cNvPr id="0" name=""/>
        <dsp:cNvSpPr/>
      </dsp:nvSpPr>
      <dsp:spPr>
        <a:xfrm>
          <a:off x="5422106" y="2339975"/>
          <a:ext cx="3286125" cy="1971675"/>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100000"/>
            </a:lnSpc>
            <a:spcBef>
              <a:spcPct val="0"/>
            </a:spcBef>
            <a:spcAft>
              <a:spcPct val="35000"/>
            </a:spcAft>
            <a:buNone/>
          </a:pPr>
          <a:r>
            <a:rPr lang="en-US" sz="2300" kern="1200"/>
            <a:t>Digital lives  - of which you are the system administrator</a:t>
          </a:r>
        </a:p>
      </dsp:txBody>
      <dsp:txXfrm>
        <a:off x="5422106" y="2339975"/>
        <a:ext cx="3286125" cy="19716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06BA23-1142-5740-909F-411BD999FB21}">
      <dsp:nvSpPr>
        <dsp:cNvPr id="0" name=""/>
        <dsp:cNvSpPr/>
      </dsp:nvSpPr>
      <dsp:spPr>
        <a:xfrm>
          <a:off x="2126" y="495564"/>
          <a:ext cx="1687162" cy="101229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Founded by Maria Popova in 2006 for a few friends</a:t>
          </a:r>
        </a:p>
      </dsp:txBody>
      <dsp:txXfrm>
        <a:off x="2126" y="495564"/>
        <a:ext cx="1687162" cy="1012297"/>
      </dsp:txXfrm>
    </dsp:sp>
    <dsp:sp modelId="{471C0BD5-236C-ED44-AF27-FD41F09DF97E}">
      <dsp:nvSpPr>
        <dsp:cNvPr id="0" name=""/>
        <dsp:cNvSpPr/>
      </dsp:nvSpPr>
      <dsp:spPr>
        <a:xfrm>
          <a:off x="1858005" y="495564"/>
          <a:ext cx="1687162" cy="101229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Curated content – an emporium of narrative, images, letters </a:t>
          </a:r>
        </a:p>
      </dsp:txBody>
      <dsp:txXfrm>
        <a:off x="1858005" y="495564"/>
        <a:ext cx="1687162" cy="1012297"/>
      </dsp:txXfrm>
    </dsp:sp>
    <dsp:sp modelId="{2E1A745A-E2A1-1440-9225-02718D768559}">
      <dsp:nvSpPr>
        <dsp:cNvPr id="0" name=""/>
        <dsp:cNvSpPr/>
      </dsp:nvSpPr>
      <dsp:spPr>
        <a:xfrm>
          <a:off x="3713884" y="495564"/>
          <a:ext cx="1687162" cy="101229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Renamed The Marginalian on its 15 birthday in 2021</a:t>
          </a:r>
        </a:p>
      </dsp:txBody>
      <dsp:txXfrm>
        <a:off x="3713884" y="495564"/>
        <a:ext cx="1687162" cy="1012297"/>
      </dsp:txXfrm>
    </dsp:sp>
    <dsp:sp modelId="{8804D94E-4D33-6041-B959-873A711194C0}">
      <dsp:nvSpPr>
        <dsp:cNvPr id="0" name=""/>
        <dsp:cNvSpPr/>
      </dsp:nvSpPr>
      <dsp:spPr>
        <a:xfrm>
          <a:off x="5569763" y="495564"/>
          <a:ext cx="1687162" cy="101229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&gt; 5 mill pageviews</a:t>
          </a:r>
        </a:p>
      </dsp:txBody>
      <dsp:txXfrm>
        <a:off x="5569763" y="495564"/>
        <a:ext cx="1687162" cy="1012297"/>
      </dsp:txXfrm>
    </dsp:sp>
    <dsp:sp modelId="{4ED4C797-EC41-E746-9E70-E97528BD9BBA}">
      <dsp:nvSpPr>
        <dsp:cNvPr id="0" name=""/>
        <dsp:cNvSpPr/>
      </dsp:nvSpPr>
      <dsp:spPr>
        <a:xfrm>
          <a:off x="930066" y="1676578"/>
          <a:ext cx="1687162" cy="101229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946.6 k twitter followers</a:t>
          </a:r>
        </a:p>
      </dsp:txBody>
      <dsp:txXfrm>
        <a:off x="930066" y="1676578"/>
        <a:ext cx="1687162" cy="1012297"/>
      </dsp:txXfrm>
    </dsp:sp>
    <dsp:sp modelId="{BB98E0DB-5CAA-2E4B-8847-3DB65FED08AD}">
      <dsp:nvSpPr>
        <dsp:cNvPr id="0" name=""/>
        <dsp:cNvSpPr/>
      </dsp:nvSpPr>
      <dsp:spPr>
        <a:xfrm>
          <a:off x="2785945" y="1676578"/>
          <a:ext cx="1687162" cy="101229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Direct Newsletter</a:t>
          </a:r>
          <a:r>
            <a:rPr lang="en-US" sz="1500" kern="1200" dirty="0">
              <a:solidFill>
                <a:schemeClr val="bg1"/>
              </a:solidFill>
            </a:rPr>
            <a:t> </a:t>
          </a:r>
        </a:p>
      </dsp:txBody>
      <dsp:txXfrm>
        <a:off x="2785945" y="1676578"/>
        <a:ext cx="1687162" cy="1012297"/>
      </dsp:txXfrm>
    </dsp:sp>
    <dsp:sp modelId="{C068ED45-2EEC-C346-BBD3-FC978903925C}">
      <dsp:nvSpPr>
        <dsp:cNvPr id="0" name=""/>
        <dsp:cNvSpPr/>
      </dsp:nvSpPr>
      <dsp:spPr>
        <a:xfrm>
          <a:off x="4641824" y="1676578"/>
          <a:ext cx="1687162" cy="101229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No ads; subscription and patron</a:t>
          </a:r>
        </a:p>
      </dsp:txBody>
      <dsp:txXfrm>
        <a:off x="4641824" y="1676578"/>
        <a:ext cx="1687162" cy="101229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0E78D0-4C8C-AF4C-A595-5570220F484C}">
      <dsp:nvSpPr>
        <dsp:cNvPr id="0" name=""/>
        <dsp:cNvSpPr/>
      </dsp:nvSpPr>
      <dsp:spPr>
        <a:xfrm>
          <a:off x="0" y="396339"/>
          <a:ext cx="6900512" cy="1546593"/>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CA" sz="1800" kern="1200" dirty="0"/>
            <a:t>Is it interesting enough to leave the reader with something – a thought, an idea, a question – after the immediate fulfillment of the self-contained reading or viewing experience; </a:t>
          </a:r>
          <a:endParaRPr lang="en-US" sz="1800" kern="1200" dirty="0"/>
        </a:p>
      </dsp:txBody>
      <dsp:txXfrm>
        <a:off x="75498" y="471837"/>
        <a:ext cx="6749516" cy="1395597"/>
      </dsp:txXfrm>
    </dsp:sp>
    <dsp:sp modelId="{DE07C4AB-2FC1-484D-9946-2A479C7524BF}">
      <dsp:nvSpPr>
        <dsp:cNvPr id="0" name=""/>
        <dsp:cNvSpPr/>
      </dsp:nvSpPr>
      <dsp:spPr>
        <a:xfrm>
          <a:off x="0" y="1994773"/>
          <a:ext cx="6900512" cy="1546593"/>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CA" sz="1800" kern="1200" dirty="0"/>
            <a:t>Is it evergreen in a way that makes it just as interesting in a month or a year; </a:t>
          </a:r>
          <a:endParaRPr lang="en-US" sz="1800" kern="1200" dirty="0"/>
        </a:p>
      </dsp:txBody>
      <dsp:txXfrm>
        <a:off x="75498" y="2070271"/>
        <a:ext cx="6749516" cy="1395597"/>
      </dsp:txXfrm>
    </dsp:sp>
    <dsp:sp modelId="{83C6C16E-D688-E744-814D-00920DC934E3}">
      <dsp:nvSpPr>
        <dsp:cNvPr id="0" name=""/>
        <dsp:cNvSpPr/>
      </dsp:nvSpPr>
      <dsp:spPr>
        <a:xfrm>
          <a:off x="0" y="3593207"/>
          <a:ext cx="6900512" cy="1546593"/>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CA" sz="1800" kern="1200" dirty="0"/>
            <a:t>Am I able to provide enough additional context – historical background, related past articles, complementary reading or viewing material – or build a pattern around it to make it worth for the reader to share, link to and engage with the [site’s] article rather than the thing – book, TED talk, site – being featured directly. </a:t>
          </a:r>
          <a:endParaRPr lang="en-US" sz="1800" kern="1200" dirty="0"/>
        </a:p>
      </dsp:txBody>
      <dsp:txXfrm>
        <a:off x="75498" y="3668705"/>
        <a:ext cx="6749516" cy="139559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14CC94-DDA1-8F4B-A2B0-1705FF0290A8}">
      <dsp:nvSpPr>
        <dsp:cNvPr id="0" name=""/>
        <dsp:cNvSpPr/>
      </dsp:nvSpPr>
      <dsp:spPr>
        <a:xfrm>
          <a:off x="0" y="383543"/>
          <a:ext cx="4697730" cy="23400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CA" sz="2000" kern="1200"/>
            <a:t>In “A Personal Cyberinfrastructure,” Campbell uses the term “digital facelift” to describe new mediums of (digital) communication that came about through higher education and argues that these mediums/media failed to empower the imaginations of students. </a:t>
          </a:r>
          <a:endParaRPr lang="en-US" sz="2000" kern="1200"/>
        </a:p>
      </dsp:txBody>
      <dsp:txXfrm>
        <a:off x="114229" y="497772"/>
        <a:ext cx="4469272" cy="2111542"/>
      </dsp:txXfrm>
    </dsp:sp>
    <dsp:sp modelId="{8A144AD5-4E55-154C-ABBA-210651A77565}">
      <dsp:nvSpPr>
        <dsp:cNvPr id="0" name=""/>
        <dsp:cNvSpPr/>
      </dsp:nvSpPr>
      <dsp:spPr>
        <a:xfrm>
          <a:off x="0" y="2781143"/>
          <a:ext cx="4697730" cy="234000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Font typeface="+mj-lt"/>
            <a:buNone/>
          </a:pPr>
          <a:r>
            <a:rPr lang="en-CA" sz="2000" b="1" i="1" kern="1200" dirty="0">
              <a:solidFill>
                <a:schemeClr val="tx1"/>
              </a:solidFill>
            </a:rPr>
            <a:t>What changes could be made to effectively promote creativity and student agency in the digital world as opposed to this “digital facelift?”</a:t>
          </a:r>
          <a:endParaRPr lang="en-US" sz="2000" b="1" kern="1200" dirty="0">
            <a:solidFill>
              <a:schemeClr val="tx1"/>
            </a:solidFill>
          </a:endParaRPr>
        </a:p>
      </dsp:txBody>
      <dsp:txXfrm>
        <a:off x="114229" y="2895372"/>
        <a:ext cx="4469272" cy="211154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8BCB40-4171-0342-960B-77F5DBCCEF80}">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CF3F21-2160-114A-88B2-CA1A62FCEA1F}">
      <dsp:nvSpPr>
        <dsp:cNvPr id="0" name=""/>
        <dsp:cNvSpPr/>
      </dsp:nvSpPr>
      <dsp:spPr>
        <a:xfrm>
          <a:off x="0" y="0"/>
          <a:ext cx="6900512" cy="2768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CA" sz="3200" kern="1200"/>
            <a:t>Any technology gradually creates a new human environment, can you think of any new “environments” – over your lifetime – that have come about from such technological changes?</a:t>
          </a:r>
          <a:endParaRPr lang="en-US" sz="3200" kern="1200"/>
        </a:p>
      </dsp:txBody>
      <dsp:txXfrm>
        <a:off x="0" y="0"/>
        <a:ext cx="6900512" cy="2768070"/>
      </dsp:txXfrm>
    </dsp:sp>
    <dsp:sp modelId="{0BDAE114-772F-574D-B25B-8CF8F12F6B7D}">
      <dsp:nvSpPr>
        <dsp:cNvPr id="0" name=""/>
        <dsp:cNvSpPr/>
      </dsp:nvSpPr>
      <dsp:spPr>
        <a:xfrm>
          <a:off x="0" y="2768070"/>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C96690-ED15-CB43-8627-3348ECAC8AF8}">
      <dsp:nvSpPr>
        <dsp:cNvPr id="0" name=""/>
        <dsp:cNvSpPr/>
      </dsp:nvSpPr>
      <dsp:spPr>
        <a:xfrm>
          <a:off x="0" y="2768070"/>
          <a:ext cx="6900512" cy="2768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CA" sz="3200" kern="1200" dirty="0"/>
            <a:t>How have these environments affected future technological changes? </a:t>
          </a:r>
          <a:endParaRPr lang="en-US" sz="3200" kern="1200" dirty="0"/>
        </a:p>
      </dsp:txBody>
      <dsp:txXfrm>
        <a:off x="0" y="2768070"/>
        <a:ext cx="6900512" cy="276807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6FBB59-F662-114B-AB6A-C8BF135154F1}">
      <dsp:nvSpPr>
        <dsp:cNvPr id="0" name=""/>
        <dsp:cNvSpPr/>
      </dsp:nvSpPr>
      <dsp:spPr>
        <a:xfrm>
          <a:off x="0" y="0"/>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B6893F-781E-2B43-B0BF-3B1FC2E089DB}">
      <dsp:nvSpPr>
        <dsp:cNvPr id="0" name=""/>
        <dsp:cNvSpPr/>
      </dsp:nvSpPr>
      <dsp:spPr>
        <a:xfrm>
          <a:off x="0" y="0"/>
          <a:ext cx="138010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solidFill>
                <a:schemeClr val="accent2"/>
              </a:solidFill>
            </a:rPr>
            <a:t>Create</a:t>
          </a:r>
        </a:p>
      </dsp:txBody>
      <dsp:txXfrm>
        <a:off x="0" y="0"/>
        <a:ext cx="1380102" cy="1384035"/>
      </dsp:txXfrm>
    </dsp:sp>
    <dsp:sp modelId="{18B6820B-04D1-3941-AB83-04AD61DFDAF0}">
      <dsp:nvSpPr>
        <dsp:cNvPr id="0" name=""/>
        <dsp:cNvSpPr/>
      </dsp:nvSpPr>
      <dsp:spPr>
        <a:xfrm>
          <a:off x="1483610" y="62849"/>
          <a:ext cx="5416901" cy="1256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Create your “About” section. Here is an example.</a:t>
          </a:r>
        </a:p>
      </dsp:txBody>
      <dsp:txXfrm>
        <a:off x="1483610" y="62849"/>
        <a:ext cx="5416901" cy="1256985"/>
      </dsp:txXfrm>
    </dsp:sp>
    <dsp:sp modelId="{1E20121F-A47E-8D42-841C-49AD0FF8CA73}">
      <dsp:nvSpPr>
        <dsp:cNvPr id="0" name=""/>
        <dsp:cNvSpPr/>
      </dsp:nvSpPr>
      <dsp:spPr>
        <a:xfrm>
          <a:off x="1380102" y="1319834"/>
          <a:ext cx="5520409" cy="0"/>
        </a:xfrm>
        <a:prstGeom prst="line">
          <a:avLst/>
        </a:prstGeom>
        <a:solidFill>
          <a:schemeClr val="accent4">
            <a:hueOff val="0"/>
            <a:satOff val="0"/>
            <a:lumOff val="0"/>
            <a:alphaOff val="0"/>
          </a:schemeClr>
        </a:solidFill>
        <a:ln w="12700" cap="flat" cmpd="sng" algn="ctr">
          <a:solidFill>
            <a:schemeClr val="accent4">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987BA79-80DA-984A-A0A1-6CD67E1D1B53}">
      <dsp:nvSpPr>
        <dsp:cNvPr id="0" name=""/>
        <dsp:cNvSpPr/>
      </dsp:nvSpPr>
      <dsp:spPr>
        <a:xfrm>
          <a:off x="0" y="1384035"/>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3428EE-ED3B-B447-85E2-D8DDE35B730D}">
      <dsp:nvSpPr>
        <dsp:cNvPr id="0" name=""/>
        <dsp:cNvSpPr/>
      </dsp:nvSpPr>
      <dsp:spPr>
        <a:xfrm>
          <a:off x="0" y="1384035"/>
          <a:ext cx="138010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solidFill>
                <a:schemeClr val="accent2"/>
              </a:solidFill>
            </a:rPr>
            <a:t>Complete</a:t>
          </a:r>
        </a:p>
      </dsp:txBody>
      <dsp:txXfrm>
        <a:off x="0" y="1384035"/>
        <a:ext cx="1380102" cy="1384035"/>
      </dsp:txXfrm>
    </dsp:sp>
    <dsp:sp modelId="{61FABCFD-7381-614D-B1A1-12943910184E}">
      <dsp:nvSpPr>
        <dsp:cNvPr id="0" name=""/>
        <dsp:cNvSpPr/>
      </dsp:nvSpPr>
      <dsp:spPr>
        <a:xfrm>
          <a:off x="1483610" y="1446884"/>
          <a:ext cx="5416901" cy="1256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Complete your vision board. </a:t>
          </a:r>
        </a:p>
      </dsp:txBody>
      <dsp:txXfrm>
        <a:off x="1483610" y="1446884"/>
        <a:ext cx="5416901" cy="1256985"/>
      </dsp:txXfrm>
    </dsp:sp>
    <dsp:sp modelId="{986FAA1C-21C2-F042-A830-1A11BFC44B21}">
      <dsp:nvSpPr>
        <dsp:cNvPr id="0" name=""/>
        <dsp:cNvSpPr/>
      </dsp:nvSpPr>
      <dsp:spPr>
        <a:xfrm>
          <a:off x="1380102" y="2703869"/>
          <a:ext cx="5520409" cy="0"/>
        </a:xfrm>
        <a:prstGeom prst="line">
          <a:avLst/>
        </a:prstGeom>
        <a:solidFill>
          <a:schemeClr val="accent4">
            <a:hueOff val="0"/>
            <a:satOff val="0"/>
            <a:lumOff val="0"/>
            <a:alphaOff val="0"/>
          </a:schemeClr>
        </a:solidFill>
        <a:ln w="12700" cap="flat" cmpd="sng" algn="ctr">
          <a:solidFill>
            <a:schemeClr val="accent4">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D62CAFE-8DCE-1F4A-8D5F-95C3B1AD016E}">
      <dsp:nvSpPr>
        <dsp:cNvPr id="0" name=""/>
        <dsp:cNvSpPr/>
      </dsp:nvSpPr>
      <dsp:spPr>
        <a:xfrm>
          <a:off x="0" y="2768070"/>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45C159-1084-234D-80AA-43590C004977}">
      <dsp:nvSpPr>
        <dsp:cNvPr id="0" name=""/>
        <dsp:cNvSpPr/>
      </dsp:nvSpPr>
      <dsp:spPr>
        <a:xfrm>
          <a:off x="0" y="2768070"/>
          <a:ext cx="138010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solidFill>
                <a:schemeClr val="accent2"/>
              </a:solidFill>
            </a:rPr>
            <a:t>Install</a:t>
          </a:r>
        </a:p>
      </dsp:txBody>
      <dsp:txXfrm>
        <a:off x="0" y="2768070"/>
        <a:ext cx="1380102" cy="1384035"/>
      </dsp:txXfrm>
    </dsp:sp>
    <dsp:sp modelId="{738D9591-00EE-C043-9856-BBDA02B81C5A}">
      <dsp:nvSpPr>
        <dsp:cNvPr id="0" name=""/>
        <dsp:cNvSpPr/>
      </dsp:nvSpPr>
      <dsp:spPr>
        <a:xfrm>
          <a:off x="1483610" y="2830919"/>
          <a:ext cx="5416901" cy="1256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Install the Google Analytics plugin.</a:t>
          </a:r>
        </a:p>
      </dsp:txBody>
      <dsp:txXfrm>
        <a:off x="1483610" y="2830919"/>
        <a:ext cx="5416901" cy="1256985"/>
      </dsp:txXfrm>
    </dsp:sp>
    <dsp:sp modelId="{9322F4C9-6A08-354D-ACD8-D5551192F5A8}">
      <dsp:nvSpPr>
        <dsp:cNvPr id="0" name=""/>
        <dsp:cNvSpPr/>
      </dsp:nvSpPr>
      <dsp:spPr>
        <a:xfrm>
          <a:off x="1380102" y="4087904"/>
          <a:ext cx="5520409" cy="0"/>
        </a:xfrm>
        <a:prstGeom prst="line">
          <a:avLst/>
        </a:prstGeom>
        <a:solidFill>
          <a:schemeClr val="accent4">
            <a:hueOff val="0"/>
            <a:satOff val="0"/>
            <a:lumOff val="0"/>
            <a:alphaOff val="0"/>
          </a:schemeClr>
        </a:solidFill>
        <a:ln w="12700" cap="flat" cmpd="sng" algn="ctr">
          <a:solidFill>
            <a:schemeClr val="accent4">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611B3AD-98D4-694A-91CC-8BFE4EAB96E9}">
      <dsp:nvSpPr>
        <dsp:cNvPr id="0" name=""/>
        <dsp:cNvSpPr/>
      </dsp:nvSpPr>
      <dsp:spPr>
        <a:xfrm>
          <a:off x="0" y="4152105"/>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CF3164-87B3-6444-A6F0-F664098269BB}">
      <dsp:nvSpPr>
        <dsp:cNvPr id="0" name=""/>
        <dsp:cNvSpPr/>
      </dsp:nvSpPr>
      <dsp:spPr>
        <a:xfrm>
          <a:off x="0" y="4152105"/>
          <a:ext cx="138010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solidFill>
                <a:schemeClr val="accent2"/>
              </a:solidFill>
            </a:rPr>
            <a:t>Create</a:t>
          </a:r>
        </a:p>
      </dsp:txBody>
      <dsp:txXfrm>
        <a:off x="0" y="4152105"/>
        <a:ext cx="1380102" cy="1384035"/>
      </dsp:txXfrm>
    </dsp:sp>
    <dsp:sp modelId="{FAFD834C-982F-F645-9AC1-A9EA16D4ECC6}">
      <dsp:nvSpPr>
        <dsp:cNvPr id="0" name=""/>
        <dsp:cNvSpPr/>
      </dsp:nvSpPr>
      <dsp:spPr>
        <a:xfrm>
          <a:off x="1483610" y="4214955"/>
          <a:ext cx="5416901" cy="1256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Mini Assignment #1: Create a meme that reflects you or your blog. Post it; tag it @sfupublishing, @learnpublishing #posiel; tweet it, #posiel.</a:t>
          </a:r>
        </a:p>
      </dsp:txBody>
      <dsp:txXfrm>
        <a:off x="1483610" y="4214955"/>
        <a:ext cx="5416901" cy="1256985"/>
      </dsp:txXfrm>
    </dsp:sp>
    <dsp:sp modelId="{1B7F8D32-8451-9140-9882-29239EEB081A}">
      <dsp:nvSpPr>
        <dsp:cNvPr id="0" name=""/>
        <dsp:cNvSpPr/>
      </dsp:nvSpPr>
      <dsp:spPr>
        <a:xfrm>
          <a:off x="1380102" y="5471940"/>
          <a:ext cx="5520409" cy="0"/>
        </a:xfrm>
        <a:prstGeom prst="line">
          <a:avLst/>
        </a:prstGeom>
        <a:solidFill>
          <a:schemeClr val="accent4">
            <a:hueOff val="0"/>
            <a:satOff val="0"/>
            <a:lumOff val="0"/>
            <a:alphaOff val="0"/>
          </a:schemeClr>
        </a:solidFill>
        <a:ln w="12700" cap="flat" cmpd="sng" algn="ctr">
          <a:solidFill>
            <a:schemeClr val="accent4">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DCBF23-10C5-EA43-BB1D-83C5FFCBA421}" type="datetimeFigureOut">
              <a:rPr lang="en-US" smtClean="0"/>
              <a:t>1/15/24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F26FC9-D818-6141-9CCD-9D8323317A06}" type="slidenum">
              <a:rPr lang="en-US" smtClean="0"/>
              <a:t>‹#›</a:t>
            </a:fld>
            <a:endParaRPr lang="en-US"/>
          </a:p>
        </p:txBody>
      </p:sp>
    </p:spTree>
    <p:extLst>
      <p:ext uri="{BB962C8B-B14F-4D97-AF65-F5344CB8AC3E}">
        <p14:creationId xmlns:p14="http://schemas.microsoft.com/office/powerpoint/2010/main" val="401057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themarginalian.org/2018/11/01/figuring/"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https://www.themarginalian.org/2020/10/21/14-years-of-brain-pickings/" TargetMode="External"/><Relationship Id="rId4" Type="http://schemas.openxmlformats.org/officeDocument/2006/relationships/hyperlink" Target="https://www.themarginalian.org/2021/01/02/the-snail-with-the-right-heart/"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instagram.com/rodney_mercer_artist/"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056B68-EC3E-F34F-AD35-26E17AB888D2}" type="slidenum">
              <a:rPr lang="en-US" smtClean="0"/>
              <a:t>1</a:t>
            </a:fld>
            <a:endParaRPr lang="en-US"/>
          </a:p>
        </p:txBody>
      </p:sp>
    </p:spTree>
    <p:extLst>
      <p:ext uri="{BB962C8B-B14F-4D97-AF65-F5344CB8AC3E}">
        <p14:creationId xmlns:p14="http://schemas.microsoft.com/office/powerpoint/2010/main" val="239841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You have control over your own scholarship, data and digital identity. This course provides a space for you to create your own digital face.</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Domain of One’s Own </a:t>
            </a:r>
            <a:r>
              <a:rPr lang="en-CA" sz="120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 room of one’s own, gives the needed space to write</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students need a proprietary online space in order to be intellectually productive. </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it is important to have one’s own space in order to develop one’s ideas and one’s craft. </a:t>
            </a:r>
          </a:p>
          <a:p>
            <a:r>
              <a:rPr lang="en-CA" sz="1200" kern="1200" dirty="0">
                <a:solidFill>
                  <a:schemeClr val="tx1"/>
                </a:solidFill>
                <a:effectLst/>
                <a:latin typeface="+mn-lt"/>
                <a:ea typeface="+mn-ea"/>
                <a:cs typeface="+mn-cs"/>
              </a:rPr>
              <a:t>students have already developed rich social lives online and could use help, not punishment or paternalism, in understanding how to think through the data trails they’re leaving behind.</a:t>
            </a:r>
          </a:p>
          <a:p>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is important for creativity to have control over your own work, </a:t>
            </a:r>
          </a:p>
          <a:p>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is also important to understand the control and data you are giving up when your primary source of publication is Instagram or other social media.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While not intentional on your part, SM platforms shape your online identity </a:t>
            </a:r>
            <a:r>
              <a:rPr lang="en-CA" sz="120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filter bubbles</a:t>
            </a:r>
          </a:p>
          <a:p>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 should have the opportunity to decide what and when and how that public, online display should look like. You will be in control, responsible as well.</a:t>
            </a:r>
            <a:endParaRPr lang="en-CA"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62056B68-EC3E-F34F-AD35-26E17AB888D2}" type="slidenum">
              <a:rPr lang="en-US" smtClean="0"/>
              <a:t>10</a:t>
            </a:fld>
            <a:endParaRPr lang="en-US"/>
          </a:p>
        </p:txBody>
      </p:sp>
    </p:spTree>
    <p:extLst>
      <p:ext uri="{BB962C8B-B14F-4D97-AF65-F5344CB8AC3E}">
        <p14:creationId xmlns:p14="http://schemas.microsoft.com/office/powerpoint/2010/main" val="5575678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Every year, enough papers are written by American students to almost reach the </a:t>
            </a:r>
            <a:r>
              <a:rPr lang="en-CA" sz="1200" i="1" kern="1200" dirty="0">
                <a:solidFill>
                  <a:schemeClr val="tx1"/>
                </a:solidFill>
                <a:effectLst/>
                <a:latin typeface="+mn-lt"/>
                <a:ea typeface="+mn-ea"/>
                <a:cs typeface="+mn-cs"/>
              </a:rPr>
              <a:t>moon</a:t>
            </a:r>
            <a:r>
              <a:rPr lang="en-CA" sz="1200" kern="1200" dirty="0">
                <a:solidFill>
                  <a:schemeClr val="tx1"/>
                </a:solidFill>
                <a:effectLst/>
                <a:latin typeface="+mn-lt"/>
                <a:ea typeface="+mn-ea"/>
                <a:cs typeface="+mn-cs"/>
              </a:rPr>
              <a:t>.  Who is reading this writing?</a:t>
            </a:r>
          </a:p>
          <a:p>
            <a:r>
              <a:rPr lang="en-CA" sz="1200" kern="1200" dirty="0">
                <a:solidFill>
                  <a:schemeClr val="tx1"/>
                </a:solidFill>
                <a:effectLst/>
                <a:latin typeface="+mn-lt"/>
                <a:ea typeface="+mn-ea"/>
                <a:cs typeface="+mn-cs"/>
              </a:rPr>
              <a:t>Where are the platforms to allow for public discourse?</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[I]t (student writing) occupies a vast portion of the energies and aspirations of students as well as the labour of those who are employed evaluate it. Yet it is also hidden, [it] never has a chance to shine, or rather, to attract an authentic public. </a:t>
            </a:r>
          </a:p>
          <a:p>
            <a:r>
              <a:rPr lang="en-US" sz="1200" kern="1200" dirty="0">
                <a:solidFill>
                  <a:schemeClr val="tx1"/>
                </a:solidFill>
                <a:effectLst/>
                <a:latin typeface="+mn-lt"/>
                <a:ea typeface="+mn-ea"/>
                <a:cs typeface="+mn-cs"/>
              </a:rPr>
              <a:t>I will be collecting essays this semester.</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we have come to feel the great promise that the </a:t>
            </a:r>
            <a:r>
              <a:rPr lang="en-CA" sz="1200" i="1" kern="1200" dirty="0">
                <a:solidFill>
                  <a:schemeClr val="tx1"/>
                </a:solidFill>
                <a:effectLst/>
                <a:latin typeface="+mn-lt"/>
                <a:ea typeface="+mn-ea"/>
                <a:cs typeface="+mn-cs"/>
              </a:rPr>
              <a:t>collaborative</a:t>
            </a:r>
            <a:r>
              <a:rPr lang="en-CA" sz="1200" kern="1200" dirty="0">
                <a:solidFill>
                  <a:schemeClr val="tx1"/>
                </a:solidFill>
                <a:effectLst/>
                <a:latin typeface="+mn-lt"/>
                <a:ea typeface="+mn-ea"/>
                <a:cs typeface="+mn-cs"/>
              </a:rPr>
              <a:t>, the </a:t>
            </a:r>
            <a:r>
              <a:rPr lang="en-CA" sz="1200" i="1" kern="1200" dirty="0">
                <a:solidFill>
                  <a:schemeClr val="tx1"/>
                </a:solidFill>
                <a:effectLst/>
                <a:latin typeface="+mn-lt"/>
                <a:ea typeface="+mn-ea"/>
                <a:cs typeface="+mn-cs"/>
              </a:rPr>
              <a:t>social</a:t>
            </a:r>
            <a:r>
              <a:rPr lang="en-CA" sz="1200" kern="1200" dirty="0">
                <a:solidFill>
                  <a:schemeClr val="tx1"/>
                </a:solidFill>
                <a:effectLst/>
                <a:latin typeface="+mn-lt"/>
                <a:ea typeface="+mn-ea"/>
                <a:cs typeface="+mn-cs"/>
              </a:rPr>
              <a:t> and the </a:t>
            </a:r>
            <a:r>
              <a:rPr lang="en-CA" sz="1200" i="1" kern="1200" dirty="0">
                <a:solidFill>
                  <a:schemeClr val="tx1"/>
                </a:solidFill>
                <a:effectLst/>
                <a:latin typeface="+mn-lt"/>
                <a:ea typeface="+mn-ea"/>
                <a:cs typeface="+mn-cs"/>
              </a:rPr>
              <a:t>public</a:t>
            </a:r>
            <a:r>
              <a:rPr lang="en-CA" sz="1200" kern="1200" dirty="0">
                <a:solidFill>
                  <a:schemeClr val="tx1"/>
                </a:solidFill>
                <a:effectLst/>
                <a:latin typeface="+mn-lt"/>
                <a:ea typeface="+mn-ea"/>
                <a:cs typeface="+mn-cs"/>
              </a:rPr>
              <a:t> hold for our intellectual engagements.</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The tools that we use swallow up, lock away, and obscure student writing in the great continuous shuffle of the web.</a:t>
            </a:r>
          </a:p>
          <a:p>
            <a:endParaRPr lang="en-US" dirty="0"/>
          </a:p>
        </p:txBody>
      </p:sp>
      <p:sp>
        <p:nvSpPr>
          <p:cNvPr id="4" name="Slide Number Placeholder 3"/>
          <p:cNvSpPr>
            <a:spLocks noGrp="1"/>
          </p:cNvSpPr>
          <p:nvPr>
            <p:ph type="sldNum" sz="quarter" idx="10"/>
          </p:nvPr>
        </p:nvSpPr>
        <p:spPr/>
        <p:txBody>
          <a:bodyPr/>
          <a:lstStyle/>
          <a:p>
            <a:fld id="{62056B68-EC3E-F34F-AD35-26E17AB888D2}" type="slidenum">
              <a:rPr lang="en-US" smtClean="0"/>
              <a:t>11</a:t>
            </a:fld>
            <a:endParaRPr lang="en-US"/>
          </a:p>
        </p:txBody>
      </p:sp>
    </p:spTree>
    <p:extLst>
      <p:ext uri="{BB962C8B-B14F-4D97-AF65-F5344CB8AC3E}">
        <p14:creationId xmlns:p14="http://schemas.microsoft.com/office/powerpoint/2010/main" val="20359788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specific than the network or space you occupy online. But broader than a simple tool such as Instagram. It is your space not inside fences owned, controlled and aggregated by corporations, millionaires etc.</a:t>
            </a:r>
          </a:p>
        </p:txBody>
      </p:sp>
      <p:sp>
        <p:nvSpPr>
          <p:cNvPr id="4" name="Slide Number Placeholder 3"/>
          <p:cNvSpPr>
            <a:spLocks noGrp="1"/>
          </p:cNvSpPr>
          <p:nvPr>
            <p:ph type="sldNum" sz="quarter" idx="5"/>
          </p:nvPr>
        </p:nvSpPr>
        <p:spPr/>
        <p:txBody>
          <a:bodyPr/>
          <a:lstStyle/>
          <a:p>
            <a:fld id="{6DF26FC9-D818-6141-9CCD-9D8323317A06}" type="slidenum">
              <a:rPr lang="en-US" smtClean="0"/>
              <a:t>12</a:t>
            </a:fld>
            <a:endParaRPr lang="en-US"/>
          </a:p>
        </p:txBody>
      </p:sp>
    </p:spTree>
    <p:extLst>
      <p:ext uri="{BB962C8B-B14F-4D97-AF65-F5344CB8AC3E}">
        <p14:creationId xmlns:p14="http://schemas.microsoft.com/office/powerpoint/2010/main" val="33959940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Scales – can grow</a:t>
            </a:r>
          </a:p>
          <a:p>
            <a:r>
              <a:rPr lang="en-US" dirty="0"/>
              <a:t>Can have readers and audience</a:t>
            </a:r>
          </a:p>
          <a:p>
            <a:endParaRPr lang="en-US" dirty="0"/>
          </a:p>
        </p:txBody>
      </p:sp>
      <p:sp>
        <p:nvSpPr>
          <p:cNvPr id="4" name="Slide Number Placeholder 3"/>
          <p:cNvSpPr>
            <a:spLocks noGrp="1"/>
          </p:cNvSpPr>
          <p:nvPr>
            <p:ph type="sldNum" sz="quarter" idx="5"/>
          </p:nvPr>
        </p:nvSpPr>
        <p:spPr/>
        <p:txBody>
          <a:bodyPr/>
          <a:lstStyle/>
          <a:p>
            <a:fld id="{6DF26FC9-D818-6141-9CCD-9D8323317A06}" type="slidenum">
              <a:rPr lang="en-US" smtClean="0"/>
              <a:t>13</a:t>
            </a:fld>
            <a:endParaRPr lang="en-US"/>
          </a:p>
        </p:txBody>
      </p:sp>
    </p:spTree>
    <p:extLst>
      <p:ext uri="{BB962C8B-B14F-4D97-AF65-F5344CB8AC3E}">
        <p14:creationId xmlns:p14="http://schemas.microsoft.com/office/powerpoint/2010/main" val="2897688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056B68-EC3E-F34F-AD35-26E17AB888D2}" type="slidenum">
              <a:rPr lang="en-US" smtClean="0"/>
              <a:t>14</a:t>
            </a:fld>
            <a:endParaRPr lang="en-US"/>
          </a:p>
        </p:txBody>
      </p:sp>
    </p:spTree>
    <p:extLst>
      <p:ext uri="{BB962C8B-B14F-4D97-AF65-F5344CB8AC3E}">
        <p14:creationId xmlns:p14="http://schemas.microsoft.com/office/powerpoint/2010/main" val="38207971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https://</a:t>
            </a:r>
            <a:r>
              <a:rPr lang="en-US" sz="1200" kern="1200" dirty="0" err="1">
                <a:solidFill>
                  <a:schemeClr val="tx1"/>
                </a:solidFill>
                <a:effectLst/>
                <a:latin typeface="+mn-lt"/>
                <a:ea typeface="+mn-ea"/>
                <a:cs typeface="+mn-cs"/>
              </a:rPr>
              <a:t>www.copyblogger.com</a:t>
            </a:r>
            <a:r>
              <a:rPr lang="en-US" sz="1200" kern="1200" dirty="0">
                <a:solidFill>
                  <a:schemeClr val="tx1"/>
                </a:solidFill>
                <a:effectLst/>
                <a:latin typeface="+mn-lt"/>
                <a:ea typeface="+mn-ea"/>
                <a:cs typeface="+mn-cs"/>
              </a:rPr>
              <a:t>/how-maria-</a:t>
            </a:r>
            <a:r>
              <a:rPr lang="en-US" sz="1200" kern="1200" dirty="0" err="1">
                <a:solidFill>
                  <a:schemeClr val="tx1"/>
                </a:solidFill>
                <a:effectLst/>
                <a:latin typeface="+mn-lt"/>
                <a:ea typeface="+mn-ea"/>
                <a:cs typeface="+mn-cs"/>
              </a:rPr>
              <a:t>popova</a:t>
            </a:r>
            <a:r>
              <a:rPr lang="en-US" sz="1200" kern="1200" dirty="0">
                <a:solidFill>
                  <a:schemeClr val="tx1"/>
                </a:solidFill>
                <a:effectLst/>
                <a:latin typeface="+mn-lt"/>
                <a:ea typeface="+mn-ea"/>
                <a:cs typeface="+mn-cs"/>
              </a:rPr>
              <a:t>-writes/</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“Over the years, I grew up and grew on these pages — more than six million of them, if one were to paginate and print everything I have published on the site over the years, dwarfing the 600 pages of </a:t>
            </a:r>
            <a:r>
              <a:rPr lang="en-CA" sz="1200" i="1" u="sng" kern="1200" dirty="0">
                <a:solidFill>
                  <a:schemeClr val="tx1"/>
                </a:solidFill>
                <a:effectLst/>
                <a:latin typeface="+mn-lt"/>
                <a:ea typeface="+mn-ea"/>
                <a:cs typeface="+mn-cs"/>
                <a:hlinkClick r:id="rId3"/>
              </a:rPr>
              <a:t>Figuring</a:t>
            </a:r>
            <a:r>
              <a:rPr lang="en-CA" sz="1200" kern="1200" dirty="0">
                <a:solidFill>
                  <a:schemeClr val="tx1"/>
                </a:solidFill>
                <a:effectLst/>
                <a:latin typeface="+mn-lt"/>
                <a:ea typeface="+mn-ea"/>
                <a:cs typeface="+mn-cs"/>
              </a:rPr>
              <a:t> and </a:t>
            </a:r>
            <a:r>
              <a:rPr lang="en-CA" sz="1200" kern="1200" dirty="0" err="1">
                <a:solidFill>
                  <a:schemeClr val="tx1"/>
                </a:solidFill>
                <a:effectLst/>
                <a:latin typeface="+mn-lt"/>
                <a:ea typeface="+mn-ea"/>
                <a:cs typeface="+mn-cs"/>
              </a:rPr>
              <a:t>microscopizing</a:t>
            </a:r>
            <a:r>
              <a:rPr lang="en-CA" sz="1200" kern="1200" dirty="0">
                <a:solidFill>
                  <a:schemeClr val="tx1"/>
                </a:solidFill>
                <a:effectLst/>
                <a:latin typeface="+mn-lt"/>
                <a:ea typeface="+mn-ea"/>
                <a:cs typeface="+mn-cs"/>
              </a:rPr>
              <a:t> </a:t>
            </a:r>
            <a:r>
              <a:rPr lang="en-CA" sz="1200" i="1" u="sng" kern="1200" dirty="0">
                <a:solidFill>
                  <a:schemeClr val="tx1"/>
                </a:solidFill>
                <a:effectLst/>
                <a:latin typeface="+mn-lt"/>
                <a:ea typeface="+mn-ea"/>
                <a:cs typeface="+mn-cs"/>
                <a:hlinkClick r:id="rId4"/>
              </a:rPr>
              <a:t>The Snail with the Right Heart</a:t>
            </a:r>
            <a:r>
              <a:rPr lang="en-CA" sz="1200" kern="1200" dirty="0">
                <a:solidFill>
                  <a:schemeClr val="tx1"/>
                </a:solidFill>
                <a:effectLst/>
                <a:latin typeface="+mn-lt"/>
                <a:ea typeface="+mn-ea"/>
                <a:cs typeface="+mn-cs"/>
              </a:rPr>
              <a:t>. I filled this infinite scroll with my reflections on what I was reckoning with — my marginalia on life and </a:t>
            </a:r>
            <a:r>
              <a:rPr lang="en-CA" sz="1200" u="sng" kern="1200" dirty="0">
                <a:solidFill>
                  <a:schemeClr val="tx1"/>
                </a:solidFill>
                <a:effectLst/>
                <a:latin typeface="+mn-lt"/>
                <a:ea typeface="+mn-ea"/>
                <a:cs typeface="+mn-cs"/>
                <a:hlinkClick r:id="rId5"/>
              </a:rPr>
              <a:t>the most important things</a:t>
            </a:r>
            <a:r>
              <a:rPr lang="en-CA" sz="1200" kern="1200" dirty="0">
                <a:solidFill>
                  <a:schemeClr val="tx1"/>
                </a:solidFill>
                <a:effectLst/>
                <a:latin typeface="+mn-lt"/>
                <a:ea typeface="+mn-ea"/>
                <a:cs typeface="+mn-cs"/>
              </a:rPr>
              <a:t> I was learning about it along the way, often through reading, often from people and ideas marginalized by culture, erased by the collective selective memory we call history, because they were in some way too other, too ahead of their time or apart from its mores, saw too clearly through the willful </a:t>
            </a:r>
            <a:r>
              <a:rPr lang="en-CA" sz="1200" kern="1200" dirty="0" err="1">
                <a:solidFill>
                  <a:schemeClr val="tx1"/>
                </a:solidFill>
                <a:effectLst/>
                <a:latin typeface="+mn-lt"/>
                <a:ea typeface="+mn-ea"/>
                <a:cs typeface="+mn-cs"/>
              </a:rPr>
              <a:t>blindnesses</a:t>
            </a:r>
            <a:r>
              <a:rPr lang="en-CA" sz="1200" kern="1200" dirty="0">
                <a:solidFill>
                  <a:schemeClr val="tx1"/>
                </a:solidFill>
                <a:effectLst/>
                <a:latin typeface="+mn-lt"/>
                <a:ea typeface="+mn-ea"/>
                <a:cs typeface="+mn-cs"/>
              </a:rPr>
              <a:t> of their era or bent their vision too far past its horizons of possibility.</a:t>
            </a:r>
          </a:p>
          <a:p>
            <a:r>
              <a:rPr lang="en-CA" sz="1200" kern="1200" dirty="0">
                <a:solidFill>
                  <a:schemeClr val="tx1"/>
                </a:solidFill>
                <a:effectLst/>
                <a:latin typeface="+mn-lt"/>
                <a:ea typeface="+mn-ea"/>
                <a:cs typeface="+mn-cs"/>
              </a:rPr>
              <a:t>In the margins of books, in the margins of life, as commonly conceived by our culture’s inherited parameters of permission and possibility, I have worked out and continue working out who I am and whom I wish to be — a private inquiry irradiated by the ultimate question, the great quickening of thought, feeling, and wonder that binds us all: What </a:t>
            </a:r>
            <a:r>
              <a:rPr lang="en-CA" sz="1200" i="1" kern="1200" dirty="0">
                <a:solidFill>
                  <a:schemeClr val="tx1"/>
                </a:solidFill>
                <a:effectLst/>
                <a:latin typeface="+mn-lt"/>
                <a:ea typeface="+mn-ea"/>
                <a:cs typeface="+mn-cs"/>
              </a:rPr>
              <a:t>is</a:t>
            </a:r>
            <a:r>
              <a:rPr lang="en-CA" sz="1200" kern="1200" dirty="0">
                <a:solidFill>
                  <a:schemeClr val="tx1"/>
                </a:solidFill>
                <a:effectLst/>
                <a:latin typeface="+mn-lt"/>
                <a:ea typeface="+mn-ea"/>
                <a:cs typeface="+mn-cs"/>
              </a:rPr>
              <a:t> all this?”</a:t>
            </a:r>
          </a:p>
          <a:p>
            <a:endParaRPr lang="en-US" dirty="0"/>
          </a:p>
        </p:txBody>
      </p:sp>
      <p:sp>
        <p:nvSpPr>
          <p:cNvPr id="4" name="Slide Number Placeholder 3"/>
          <p:cNvSpPr>
            <a:spLocks noGrp="1"/>
          </p:cNvSpPr>
          <p:nvPr>
            <p:ph type="sldNum" sz="quarter" idx="5"/>
          </p:nvPr>
        </p:nvSpPr>
        <p:spPr/>
        <p:txBody>
          <a:bodyPr/>
          <a:lstStyle/>
          <a:p>
            <a:fld id="{62056B68-EC3E-F34F-AD35-26E17AB888D2}" type="slidenum">
              <a:rPr lang="en-US" smtClean="0"/>
              <a:t>15</a:t>
            </a:fld>
            <a:endParaRPr lang="en-US"/>
          </a:p>
        </p:txBody>
      </p:sp>
    </p:spTree>
    <p:extLst>
      <p:ext uri="{BB962C8B-B14F-4D97-AF65-F5344CB8AC3E}">
        <p14:creationId xmlns:p14="http://schemas.microsoft.com/office/powerpoint/2010/main" val="38959229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DF26FC9-D818-6141-9CCD-9D8323317A06}" type="slidenum">
              <a:rPr lang="en-US" smtClean="0"/>
              <a:t>16</a:t>
            </a:fld>
            <a:endParaRPr lang="en-US"/>
          </a:p>
        </p:txBody>
      </p:sp>
    </p:spTree>
    <p:extLst>
      <p:ext uri="{BB962C8B-B14F-4D97-AF65-F5344CB8AC3E}">
        <p14:creationId xmlns:p14="http://schemas.microsoft.com/office/powerpoint/2010/main" val="38624695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With every piece of content I choose for [the site] (as opposed to for Twitter or Google+), </a:t>
            </a:r>
            <a:endParaRPr lang="en-US" dirty="0"/>
          </a:p>
        </p:txBody>
      </p:sp>
      <p:sp>
        <p:nvSpPr>
          <p:cNvPr id="4" name="Slide Number Placeholder 3"/>
          <p:cNvSpPr>
            <a:spLocks noGrp="1"/>
          </p:cNvSpPr>
          <p:nvPr>
            <p:ph type="sldNum" sz="quarter" idx="5"/>
          </p:nvPr>
        </p:nvSpPr>
        <p:spPr/>
        <p:txBody>
          <a:bodyPr/>
          <a:lstStyle/>
          <a:p>
            <a:fld id="{62056B68-EC3E-F34F-AD35-26E17AB888D2}" type="slidenum">
              <a:rPr lang="en-US" smtClean="0"/>
              <a:t>17</a:t>
            </a:fld>
            <a:endParaRPr lang="en-US"/>
          </a:p>
        </p:txBody>
      </p:sp>
    </p:spTree>
    <p:extLst>
      <p:ext uri="{BB962C8B-B14F-4D97-AF65-F5344CB8AC3E}">
        <p14:creationId xmlns:p14="http://schemas.microsoft.com/office/powerpoint/2010/main" val="7354136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“I’m not a conversational tweeter, nor do I follow conversational tweeters – everyone uses Twitter differently, but for me, it’s purely an information discovery platform, so my choices about whom to follow stem from the maximum workflow efficiency keeping that purpose in mind.</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And even within linkers, I prefer people who don’t just share links to their own site, however fantastic it might be – otherwise, I’d just subscribe via RSS in Google Reader, which I live and die by anyway.”</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This is contrary to what I advise</a:t>
            </a:r>
          </a:p>
          <a:p>
            <a:endParaRPr lang="en-US" dirty="0"/>
          </a:p>
        </p:txBody>
      </p:sp>
      <p:sp>
        <p:nvSpPr>
          <p:cNvPr id="4" name="Slide Number Placeholder 3"/>
          <p:cNvSpPr>
            <a:spLocks noGrp="1"/>
          </p:cNvSpPr>
          <p:nvPr>
            <p:ph type="sldNum" sz="quarter" idx="5"/>
          </p:nvPr>
        </p:nvSpPr>
        <p:spPr/>
        <p:txBody>
          <a:bodyPr/>
          <a:lstStyle/>
          <a:p>
            <a:fld id="{62056B68-EC3E-F34F-AD35-26E17AB888D2}" type="slidenum">
              <a:rPr lang="en-US" smtClean="0"/>
              <a:t>18</a:t>
            </a:fld>
            <a:endParaRPr lang="en-US"/>
          </a:p>
        </p:txBody>
      </p:sp>
    </p:spTree>
    <p:extLst>
      <p:ext uri="{BB962C8B-B14F-4D97-AF65-F5344CB8AC3E}">
        <p14:creationId xmlns:p14="http://schemas.microsoft.com/office/powerpoint/2010/main" val="14118080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a:p>
            <a:pPr lvl="1"/>
            <a:endParaRPr lang="en-US"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n-CA" dirty="0"/>
              <a:t>How have certain systems that are used in education today such as (Zoom, Blackboard, Teams, Connect, Discord) affected you?</a:t>
            </a:r>
            <a:endParaRPr lang="en-US" dirty="0"/>
          </a:p>
          <a:p>
            <a:pPr lvl="1"/>
            <a:endParaRPr lang="en-US" dirty="0"/>
          </a:p>
          <a:p>
            <a:pPr lvl="1"/>
            <a:endParaRPr lang="en-US" dirty="0"/>
          </a:p>
          <a:p>
            <a:pPr lvl="1"/>
            <a:r>
              <a:rPr lang="en-US" dirty="0"/>
              <a:t>What is a personal cyberinfrastructure?</a:t>
            </a:r>
          </a:p>
          <a:p>
            <a:pPr lvl="1"/>
            <a:r>
              <a:rPr lang="en-US" dirty="0"/>
              <a:t>Why should you care about it?</a:t>
            </a:r>
          </a:p>
          <a:p>
            <a:pPr lvl="1"/>
            <a:r>
              <a:rPr lang="en-US" dirty="0"/>
              <a:t>How do you use it?</a:t>
            </a:r>
          </a:p>
          <a:p>
            <a:pPr lvl="1"/>
            <a:r>
              <a:rPr lang="en-US" dirty="0"/>
              <a:t>How does it use you?</a:t>
            </a:r>
          </a:p>
          <a:p>
            <a:pPr lvl="1"/>
            <a:r>
              <a:rPr lang="en-CA" dirty="0"/>
              <a:t>What can we imagine differently?</a:t>
            </a:r>
          </a:p>
          <a:p>
            <a:endParaRPr lang="en-CA" dirty="0"/>
          </a:p>
        </p:txBody>
      </p:sp>
      <p:sp>
        <p:nvSpPr>
          <p:cNvPr id="4" name="Slide Number Placeholder 3"/>
          <p:cNvSpPr>
            <a:spLocks noGrp="1"/>
          </p:cNvSpPr>
          <p:nvPr>
            <p:ph type="sldNum" sz="quarter" idx="5"/>
          </p:nvPr>
        </p:nvSpPr>
        <p:spPr/>
        <p:txBody>
          <a:bodyPr/>
          <a:lstStyle/>
          <a:p>
            <a:fld id="{62056B68-EC3E-F34F-AD35-26E17AB888D2}" type="slidenum">
              <a:rPr lang="en-US" smtClean="0"/>
              <a:t>19</a:t>
            </a:fld>
            <a:endParaRPr lang="en-US"/>
          </a:p>
        </p:txBody>
      </p:sp>
    </p:spTree>
    <p:extLst>
      <p:ext uri="{BB962C8B-B14F-4D97-AF65-F5344CB8AC3E}">
        <p14:creationId xmlns:p14="http://schemas.microsoft.com/office/powerpoint/2010/main" val="1633097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TikTok</a:t>
            </a:r>
            <a:endParaRPr lang="en-US" dirty="0"/>
          </a:p>
          <a:p>
            <a:r>
              <a:rPr lang="en-US" dirty="0"/>
              <a:t>https://</a:t>
            </a:r>
            <a:r>
              <a:rPr lang="en-US" dirty="0" err="1"/>
              <a:t>www.technologydecisions.com.au</a:t>
            </a:r>
            <a:r>
              <a:rPr lang="en-US" dirty="0"/>
              <a:t>/content/security/news/tiktok-s-privacy-impact-analysed-1330950520</a:t>
            </a:r>
          </a:p>
          <a:p>
            <a:r>
              <a:rPr lang="en-US" dirty="0"/>
              <a:t>https://</a:t>
            </a:r>
            <a:r>
              <a:rPr lang="en-US" dirty="0" err="1"/>
              <a:t>techcrunch.com</a:t>
            </a:r>
            <a:r>
              <a:rPr lang="en-US" dirty="0"/>
              <a:t>/2020/01/03/</a:t>
            </a:r>
            <a:r>
              <a:rPr lang="en-US" dirty="0" err="1"/>
              <a:t>tiktok</a:t>
            </a:r>
            <a:r>
              <a:rPr lang="en-US" dirty="0"/>
              <a:t>-</a:t>
            </a:r>
            <a:r>
              <a:rPr lang="en-US" dirty="0" err="1"/>
              <a:t>deepfakes</a:t>
            </a:r>
            <a:r>
              <a:rPr lang="en-US" dirty="0"/>
              <a:t>-face-swap/</a:t>
            </a:r>
          </a:p>
          <a:p>
            <a:r>
              <a:rPr lang="en-US" dirty="0"/>
              <a:t>https://</a:t>
            </a:r>
            <a:r>
              <a:rPr lang="en-US" dirty="0" err="1"/>
              <a:t>www.vox.com</a:t>
            </a:r>
            <a:r>
              <a:rPr lang="en-US" dirty="0"/>
              <a:t>/open-sourced/2019/12/16/21013048/</a:t>
            </a:r>
            <a:r>
              <a:rPr lang="en-US" dirty="0" err="1"/>
              <a:t>tiktok</a:t>
            </a:r>
            <a:r>
              <a:rPr lang="en-US" dirty="0"/>
              <a:t>-china-national-security-investigation</a:t>
            </a:r>
          </a:p>
        </p:txBody>
      </p:sp>
      <p:sp>
        <p:nvSpPr>
          <p:cNvPr id="4" name="Slide Number Placeholder 3"/>
          <p:cNvSpPr>
            <a:spLocks noGrp="1"/>
          </p:cNvSpPr>
          <p:nvPr>
            <p:ph type="sldNum" sz="quarter" idx="5"/>
          </p:nvPr>
        </p:nvSpPr>
        <p:spPr/>
        <p:txBody>
          <a:bodyPr/>
          <a:lstStyle/>
          <a:p>
            <a:fld id="{62056B68-EC3E-F34F-AD35-26E17AB888D2}" type="slidenum">
              <a:rPr lang="en-US" smtClean="0"/>
              <a:t>2</a:t>
            </a:fld>
            <a:endParaRPr lang="en-US"/>
          </a:p>
        </p:txBody>
      </p:sp>
    </p:spTree>
    <p:extLst>
      <p:ext uri="{BB962C8B-B14F-4D97-AF65-F5344CB8AC3E}">
        <p14:creationId xmlns:p14="http://schemas.microsoft.com/office/powerpoint/2010/main" val="3917207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Deep fakes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Ex. Blogging (old school, 1990s) influencing Myspace influencing the creation of Facebook influencing other social networking sites.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TikTok</a:t>
            </a:r>
            <a:endParaRPr lang="en-US" dirty="0"/>
          </a:p>
          <a:p>
            <a:endParaRPr lang="en-US" dirty="0"/>
          </a:p>
        </p:txBody>
      </p:sp>
      <p:sp>
        <p:nvSpPr>
          <p:cNvPr id="4" name="Slide Number Placeholder 3"/>
          <p:cNvSpPr>
            <a:spLocks noGrp="1"/>
          </p:cNvSpPr>
          <p:nvPr>
            <p:ph type="sldNum" sz="quarter" idx="5"/>
          </p:nvPr>
        </p:nvSpPr>
        <p:spPr/>
        <p:txBody>
          <a:bodyPr/>
          <a:lstStyle/>
          <a:p>
            <a:fld id="{62056B68-EC3E-F34F-AD35-26E17AB888D2}" type="slidenum">
              <a:rPr lang="en-US" smtClean="0"/>
              <a:t>20</a:t>
            </a:fld>
            <a:endParaRPr lang="en-US"/>
          </a:p>
        </p:txBody>
      </p:sp>
    </p:spTree>
    <p:extLst>
      <p:ext uri="{BB962C8B-B14F-4D97-AF65-F5344CB8AC3E}">
        <p14:creationId xmlns:p14="http://schemas.microsoft.com/office/powerpoint/2010/main" val="28827935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F26FC9-D818-6141-9CCD-9D8323317A06}" type="slidenum">
              <a:rPr lang="en-US" smtClean="0"/>
              <a:t>21</a:t>
            </a:fld>
            <a:endParaRPr lang="en-US"/>
          </a:p>
        </p:txBody>
      </p:sp>
    </p:spTree>
    <p:extLst>
      <p:ext uri="{BB962C8B-B14F-4D97-AF65-F5344CB8AC3E}">
        <p14:creationId xmlns:p14="http://schemas.microsoft.com/office/powerpoint/2010/main" val="25721299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2056B68-EC3E-F34F-AD35-26E17AB888D2}" type="slidenum">
              <a:rPr lang="en-US" smtClean="0"/>
              <a:t>22</a:t>
            </a:fld>
            <a:endParaRPr lang="en-US"/>
          </a:p>
        </p:txBody>
      </p:sp>
    </p:spTree>
    <p:extLst>
      <p:ext uri="{BB962C8B-B14F-4D97-AF65-F5344CB8AC3E}">
        <p14:creationId xmlns:p14="http://schemas.microsoft.com/office/powerpoint/2010/main" val="328802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www.tiktok.com</a:t>
            </a:r>
            <a:r>
              <a:rPr lang="en-US" dirty="0"/>
              <a:t>/</a:t>
            </a:r>
            <a:r>
              <a:rPr lang="en-US" dirty="0" err="1"/>
              <a:t>search?q</a:t>
            </a:r>
            <a:r>
              <a:rPr lang="en-US" dirty="0"/>
              <a:t>=cat%20driving&amp;t=1695101262299</a:t>
            </a:r>
          </a:p>
        </p:txBody>
      </p:sp>
      <p:sp>
        <p:nvSpPr>
          <p:cNvPr id="4" name="Slide Number Placeholder 3"/>
          <p:cNvSpPr>
            <a:spLocks noGrp="1"/>
          </p:cNvSpPr>
          <p:nvPr>
            <p:ph type="sldNum" sz="quarter" idx="5"/>
          </p:nvPr>
        </p:nvSpPr>
        <p:spPr/>
        <p:txBody>
          <a:bodyPr/>
          <a:lstStyle/>
          <a:p>
            <a:fld id="{6DF26FC9-D818-6141-9CCD-9D8323317A06}" type="slidenum">
              <a:rPr lang="en-US" smtClean="0"/>
              <a:t>3</a:t>
            </a:fld>
            <a:endParaRPr lang="en-US"/>
          </a:p>
        </p:txBody>
      </p:sp>
    </p:spTree>
    <p:extLst>
      <p:ext uri="{BB962C8B-B14F-4D97-AF65-F5344CB8AC3E}">
        <p14:creationId xmlns:p14="http://schemas.microsoft.com/office/powerpoint/2010/main" val="1126127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056B68-EC3E-F34F-AD35-26E17AB888D2}" type="slidenum">
              <a:rPr lang="en-US" smtClean="0"/>
              <a:t>4</a:t>
            </a:fld>
            <a:endParaRPr lang="en-US"/>
          </a:p>
        </p:txBody>
      </p:sp>
    </p:spTree>
    <p:extLst>
      <p:ext uri="{BB962C8B-B14F-4D97-AF65-F5344CB8AC3E}">
        <p14:creationId xmlns:p14="http://schemas.microsoft.com/office/powerpoint/2010/main" val="2077435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hlinkClick r:id="rId3"/>
              </a:rPr>
              <a:t>Used with permission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hlinkClick r:id="rId3"/>
              </a:rPr>
              <a:t>https://www.instagram.com/rodney_mercer_artist/</a:t>
            </a: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What is happening here?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What title would you give this image?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Is there one online self and one in person self?</a:t>
            </a:r>
          </a:p>
          <a:p>
            <a:endParaRPr lang="en-US" dirty="0"/>
          </a:p>
        </p:txBody>
      </p:sp>
      <p:sp>
        <p:nvSpPr>
          <p:cNvPr id="4" name="Slide Number Placeholder 3"/>
          <p:cNvSpPr>
            <a:spLocks noGrp="1"/>
          </p:cNvSpPr>
          <p:nvPr>
            <p:ph type="sldNum" sz="quarter" idx="5"/>
          </p:nvPr>
        </p:nvSpPr>
        <p:spPr/>
        <p:txBody>
          <a:bodyPr/>
          <a:lstStyle/>
          <a:p>
            <a:fld id="{6DF26FC9-D818-6141-9CCD-9D8323317A06}" type="slidenum">
              <a:rPr lang="en-US" smtClean="0"/>
              <a:t>5</a:t>
            </a:fld>
            <a:endParaRPr lang="en-US"/>
          </a:p>
        </p:txBody>
      </p:sp>
    </p:spTree>
    <p:extLst>
      <p:ext uri="{BB962C8B-B14F-4D97-AF65-F5344CB8AC3E}">
        <p14:creationId xmlns:p14="http://schemas.microsoft.com/office/powerpoint/2010/main" val="4067480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056B68-EC3E-F34F-AD35-26E17AB888D2}" type="slidenum">
              <a:rPr lang="en-US" smtClean="0"/>
              <a:t>6</a:t>
            </a:fld>
            <a:endParaRPr lang="en-US"/>
          </a:p>
        </p:txBody>
      </p:sp>
    </p:spTree>
    <p:extLst>
      <p:ext uri="{BB962C8B-B14F-4D97-AF65-F5344CB8AC3E}">
        <p14:creationId xmlns:p14="http://schemas.microsoft.com/office/powerpoint/2010/main" val="3262967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056B68-EC3E-F34F-AD35-26E17AB888D2}" type="slidenum">
              <a:rPr lang="en-US" smtClean="0"/>
              <a:t>7</a:t>
            </a:fld>
            <a:endParaRPr lang="en-US"/>
          </a:p>
        </p:txBody>
      </p:sp>
    </p:spTree>
    <p:extLst>
      <p:ext uri="{BB962C8B-B14F-4D97-AF65-F5344CB8AC3E}">
        <p14:creationId xmlns:p14="http://schemas.microsoft.com/office/powerpoint/2010/main" val="1761611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Vision Board:</a:t>
            </a:r>
          </a:p>
          <a:p>
            <a:r>
              <a:rPr lang="en-US" dirty="0"/>
              <a:t>What is your</a:t>
            </a:r>
            <a:r>
              <a:rPr lang="en-US" baseline="0" dirty="0"/>
              <a:t> catnip?</a:t>
            </a:r>
          </a:p>
          <a:p>
            <a:r>
              <a:rPr lang="en-US" baseline="0" dirty="0"/>
              <a:t>What do you think about at least once a week?</a:t>
            </a:r>
          </a:p>
          <a:p>
            <a:r>
              <a:rPr lang="en-US" baseline="0" dirty="0"/>
              <a:t>What makes you passionate? What pisses you off? What BRINGS you contentment?</a:t>
            </a:r>
          </a:p>
          <a:p>
            <a:r>
              <a:rPr lang="en-US" baseline="0" dirty="0"/>
              <a:t>While it is a vision board, use words as well. </a:t>
            </a:r>
          </a:p>
          <a:p>
            <a:r>
              <a:rPr lang="en-US" baseline="0" dirty="0"/>
              <a:t>Take the next few days and notice the things around you. What inspires you? What annoys you?</a:t>
            </a:r>
          </a:p>
          <a:p>
            <a:r>
              <a:rPr lang="en-US" baseline="0" dirty="0"/>
              <a:t>What websites are you drawn to? What </a:t>
            </a:r>
            <a:r>
              <a:rPr lang="en-US" baseline="0" dirty="0" err="1"/>
              <a:t>colours</a:t>
            </a:r>
            <a:r>
              <a:rPr lang="en-US" baseline="0" dirty="0"/>
              <a:t> bring your contentment?</a:t>
            </a:r>
          </a:p>
          <a:p>
            <a:r>
              <a:rPr lang="en-US" baseline="0" dirty="0"/>
              <a:t>What fires you up?</a:t>
            </a:r>
          </a:p>
          <a:p>
            <a:r>
              <a:rPr lang="en-US" dirty="0"/>
              <a:t>Print it out</a:t>
            </a:r>
            <a:r>
              <a:rPr lang="en-US" baseline="0" dirty="0"/>
              <a:t> and keep in view throughout the semester.</a:t>
            </a:r>
          </a:p>
          <a:p>
            <a:r>
              <a:rPr lang="en-US" baseline="0" dirty="0"/>
              <a:t>What do you first look at in the morning?</a:t>
            </a:r>
          </a:p>
          <a:p>
            <a:r>
              <a:rPr lang="en-US" baseline="0" dirty="0"/>
              <a:t>Where do you shop online?</a:t>
            </a:r>
          </a:p>
          <a:p>
            <a:r>
              <a:rPr lang="en-US" baseline="0" dirty="0"/>
              <a:t>How do you think you are perceived online? In person?</a:t>
            </a:r>
          </a:p>
          <a:p>
            <a:endParaRPr lang="en-US" dirty="0"/>
          </a:p>
        </p:txBody>
      </p:sp>
      <p:sp>
        <p:nvSpPr>
          <p:cNvPr id="4" name="Slide Number Placeholder 3"/>
          <p:cNvSpPr>
            <a:spLocks noGrp="1"/>
          </p:cNvSpPr>
          <p:nvPr>
            <p:ph type="sldNum" sz="quarter" idx="5"/>
          </p:nvPr>
        </p:nvSpPr>
        <p:spPr/>
        <p:txBody>
          <a:bodyPr/>
          <a:lstStyle/>
          <a:p>
            <a:fld id="{3EE9B393-7F17-A349-83D5-DBBE8D43A3FB}" type="slidenum">
              <a:rPr lang="en-US" smtClean="0"/>
              <a:t>8</a:t>
            </a:fld>
            <a:endParaRPr lang="en-US"/>
          </a:p>
        </p:txBody>
      </p:sp>
    </p:spTree>
    <p:extLst>
      <p:ext uri="{BB962C8B-B14F-4D97-AF65-F5344CB8AC3E}">
        <p14:creationId xmlns:p14="http://schemas.microsoft.com/office/powerpoint/2010/main" val="16037195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modes of technology change what can be imagined and expressed. Think about how you receive the content from Tik Tok versus a blog post. You tube vs a podcast. What senses are involved? Audio books vs a print book vs podcast</a:t>
            </a:r>
          </a:p>
          <a:p>
            <a:endParaRPr lang="en-US" dirty="0"/>
          </a:p>
          <a:p>
            <a:r>
              <a:rPr lang="en-US" dirty="0"/>
              <a:t>Students must</a:t>
            </a:r>
            <a:r>
              <a:rPr lang="en-US" baseline="0" dirty="0"/>
              <a:t> be effective architects, narrators, curators, and archivists, inhabitants of their own digital lives</a:t>
            </a:r>
            <a:endParaRPr lang="en-US" dirty="0"/>
          </a:p>
        </p:txBody>
      </p:sp>
      <p:sp>
        <p:nvSpPr>
          <p:cNvPr id="4" name="Slide Number Placeholder 3"/>
          <p:cNvSpPr>
            <a:spLocks noGrp="1"/>
          </p:cNvSpPr>
          <p:nvPr>
            <p:ph type="sldNum" sz="quarter" idx="10"/>
          </p:nvPr>
        </p:nvSpPr>
        <p:spPr/>
        <p:txBody>
          <a:bodyPr/>
          <a:lstStyle/>
          <a:p>
            <a:fld id="{62056B68-EC3E-F34F-AD35-26E17AB888D2}" type="slidenum">
              <a:rPr lang="en-US" smtClean="0"/>
              <a:t>9</a:t>
            </a:fld>
            <a:endParaRPr lang="en-US"/>
          </a:p>
        </p:txBody>
      </p:sp>
    </p:spTree>
    <p:extLst>
      <p:ext uri="{BB962C8B-B14F-4D97-AF65-F5344CB8AC3E}">
        <p14:creationId xmlns:p14="http://schemas.microsoft.com/office/powerpoint/2010/main" val="434809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D5F09-9531-0C4A-A602-86524EC1AD2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6794528-634E-364F-9DE7-30388E2D06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C3A896C-BAC5-F145-A117-E52777E038E5}"/>
              </a:ext>
            </a:extLst>
          </p:cNvPr>
          <p:cNvSpPr>
            <a:spLocks noGrp="1"/>
          </p:cNvSpPr>
          <p:nvPr>
            <p:ph type="dt" sz="half" idx="10"/>
          </p:nvPr>
        </p:nvSpPr>
        <p:spPr/>
        <p:txBody>
          <a:bodyPr/>
          <a:lstStyle/>
          <a:p>
            <a:fld id="{57D26432-FB21-614D-BF95-CE602BDA57CC}" type="datetimeFigureOut">
              <a:rPr lang="en-US" smtClean="0"/>
              <a:t>1/15/24</a:t>
            </a:fld>
            <a:endParaRPr lang="en-US"/>
          </a:p>
        </p:txBody>
      </p:sp>
      <p:sp>
        <p:nvSpPr>
          <p:cNvPr id="5" name="Footer Placeholder 4">
            <a:extLst>
              <a:ext uri="{FF2B5EF4-FFF2-40B4-BE49-F238E27FC236}">
                <a16:creationId xmlns:a16="http://schemas.microsoft.com/office/drawing/2014/main" id="{3899C3DD-DA2D-2543-A144-DFF58223B9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EA2752-1769-7048-A3FF-3E7EBABC8ACA}"/>
              </a:ext>
            </a:extLst>
          </p:cNvPr>
          <p:cNvSpPr>
            <a:spLocks noGrp="1"/>
          </p:cNvSpPr>
          <p:nvPr>
            <p:ph type="sldNum" sz="quarter" idx="12"/>
          </p:nvPr>
        </p:nvSpPr>
        <p:spPr/>
        <p:txBody>
          <a:bodyPr/>
          <a:lstStyle/>
          <a:p>
            <a:fld id="{F99E927E-2B96-D341-A7AB-106E4B8CBF7C}" type="slidenum">
              <a:rPr lang="en-US" smtClean="0"/>
              <a:t>‹#›</a:t>
            </a:fld>
            <a:endParaRPr lang="en-US"/>
          </a:p>
        </p:txBody>
      </p:sp>
    </p:spTree>
    <p:extLst>
      <p:ext uri="{BB962C8B-B14F-4D97-AF65-F5344CB8AC3E}">
        <p14:creationId xmlns:p14="http://schemas.microsoft.com/office/powerpoint/2010/main" val="401122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77070-3740-ED4F-8AC5-B899244B4B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282AEA6-2DE3-F44E-AAD9-5FA89A16B21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B2E8AF-47CA-7B4B-837C-EF1F3FF133C2}"/>
              </a:ext>
            </a:extLst>
          </p:cNvPr>
          <p:cNvSpPr>
            <a:spLocks noGrp="1"/>
          </p:cNvSpPr>
          <p:nvPr>
            <p:ph type="dt" sz="half" idx="10"/>
          </p:nvPr>
        </p:nvSpPr>
        <p:spPr/>
        <p:txBody>
          <a:bodyPr/>
          <a:lstStyle/>
          <a:p>
            <a:fld id="{57D26432-FB21-614D-BF95-CE602BDA57CC}" type="datetimeFigureOut">
              <a:rPr lang="en-US" smtClean="0"/>
              <a:t>1/15/24</a:t>
            </a:fld>
            <a:endParaRPr lang="en-US"/>
          </a:p>
        </p:txBody>
      </p:sp>
      <p:sp>
        <p:nvSpPr>
          <p:cNvPr id="5" name="Footer Placeholder 4">
            <a:extLst>
              <a:ext uri="{FF2B5EF4-FFF2-40B4-BE49-F238E27FC236}">
                <a16:creationId xmlns:a16="http://schemas.microsoft.com/office/drawing/2014/main" id="{23A99D4F-2C1C-4447-8C50-DBE70FE876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3E4CD9-2EA8-B64F-9E84-EB6FFC502CCB}"/>
              </a:ext>
            </a:extLst>
          </p:cNvPr>
          <p:cNvSpPr>
            <a:spLocks noGrp="1"/>
          </p:cNvSpPr>
          <p:nvPr>
            <p:ph type="sldNum" sz="quarter" idx="12"/>
          </p:nvPr>
        </p:nvSpPr>
        <p:spPr/>
        <p:txBody>
          <a:bodyPr/>
          <a:lstStyle/>
          <a:p>
            <a:fld id="{F99E927E-2B96-D341-A7AB-106E4B8CBF7C}" type="slidenum">
              <a:rPr lang="en-US" smtClean="0"/>
              <a:t>‹#›</a:t>
            </a:fld>
            <a:endParaRPr lang="en-US"/>
          </a:p>
        </p:txBody>
      </p:sp>
    </p:spTree>
    <p:extLst>
      <p:ext uri="{BB962C8B-B14F-4D97-AF65-F5344CB8AC3E}">
        <p14:creationId xmlns:p14="http://schemas.microsoft.com/office/powerpoint/2010/main" val="3294352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E8F0FD-0B86-0449-B36C-2E9C9DA0A6F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23EF088-7731-6D40-93D7-0D7393CD0A9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DB6018-60E0-4D40-886F-86ADC3818B75}"/>
              </a:ext>
            </a:extLst>
          </p:cNvPr>
          <p:cNvSpPr>
            <a:spLocks noGrp="1"/>
          </p:cNvSpPr>
          <p:nvPr>
            <p:ph type="dt" sz="half" idx="10"/>
          </p:nvPr>
        </p:nvSpPr>
        <p:spPr/>
        <p:txBody>
          <a:bodyPr/>
          <a:lstStyle/>
          <a:p>
            <a:fld id="{57D26432-FB21-614D-BF95-CE602BDA57CC}" type="datetimeFigureOut">
              <a:rPr lang="en-US" smtClean="0"/>
              <a:t>1/15/24</a:t>
            </a:fld>
            <a:endParaRPr lang="en-US"/>
          </a:p>
        </p:txBody>
      </p:sp>
      <p:sp>
        <p:nvSpPr>
          <p:cNvPr id="5" name="Footer Placeholder 4">
            <a:extLst>
              <a:ext uri="{FF2B5EF4-FFF2-40B4-BE49-F238E27FC236}">
                <a16:creationId xmlns:a16="http://schemas.microsoft.com/office/drawing/2014/main" id="{333DFDC9-8BCA-8141-9DDB-F522B59854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9B5B7D-BF3F-DB4C-BB84-5621C6AB48DD}"/>
              </a:ext>
            </a:extLst>
          </p:cNvPr>
          <p:cNvSpPr>
            <a:spLocks noGrp="1"/>
          </p:cNvSpPr>
          <p:nvPr>
            <p:ph type="sldNum" sz="quarter" idx="12"/>
          </p:nvPr>
        </p:nvSpPr>
        <p:spPr/>
        <p:txBody>
          <a:bodyPr/>
          <a:lstStyle/>
          <a:p>
            <a:fld id="{F99E927E-2B96-D341-A7AB-106E4B8CBF7C}" type="slidenum">
              <a:rPr lang="en-US" smtClean="0"/>
              <a:t>‹#›</a:t>
            </a:fld>
            <a:endParaRPr lang="en-US"/>
          </a:p>
        </p:txBody>
      </p:sp>
    </p:spTree>
    <p:extLst>
      <p:ext uri="{BB962C8B-B14F-4D97-AF65-F5344CB8AC3E}">
        <p14:creationId xmlns:p14="http://schemas.microsoft.com/office/powerpoint/2010/main" val="117022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6281B-900D-B64B-B353-627A82C549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60E8F2-529B-3645-A851-FEC3C576B8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CF1575-3D73-A84F-855C-AE9E25D3FD59}"/>
              </a:ext>
            </a:extLst>
          </p:cNvPr>
          <p:cNvSpPr>
            <a:spLocks noGrp="1"/>
          </p:cNvSpPr>
          <p:nvPr>
            <p:ph type="dt" sz="half" idx="10"/>
          </p:nvPr>
        </p:nvSpPr>
        <p:spPr/>
        <p:txBody>
          <a:bodyPr/>
          <a:lstStyle/>
          <a:p>
            <a:fld id="{57D26432-FB21-614D-BF95-CE602BDA57CC}" type="datetimeFigureOut">
              <a:rPr lang="en-US" smtClean="0"/>
              <a:t>1/15/24</a:t>
            </a:fld>
            <a:endParaRPr lang="en-US"/>
          </a:p>
        </p:txBody>
      </p:sp>
      <p:sp>
        <p:nvSpPr>
          <p:cNvPr id="5" name="Footer Placeholder 4">
            <a:extLst>
              <a:ext uri="{FF2B5EF4-FFF2-40B4-BE49-F238E27FC236}">
                <a16:creationId xmlns:a16="http://schemas.microsoft.com/office/drawing/2014/main" id="{2DDA4B8E-630B-B045-A542-F994458B27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1D95E3-FAB4-FF43-8EDB-AD6CB7FB361A}"/>
              </a:ext>
            </a:extLst>
          </p:cNvPr>
          <p:cNvSpPr>
            <a:spLocks noGrp="1"/>
          </p:cNvSpPr>
          <p:nvPr>
            <p:ph type="sldNum" sz="quarter" idx="12"/>
          </p:nvPr>
        </p:nvSpPr>
        <p:spPr/>
        <p:txBody>
          <a:bodyPr/>
          <a:lstStyle/>
          <a:p>
            <a:fld id="{F99E927E-2B96-D341-A7AB-106E4B8CBF7C}" type="slidenum">
              <a:rPr lang="en-US" smtClean="0"/>
              <a:t>‹#›</a:t>
            </a:fld>
            <a:endParaRPr lang="en-US"/>
          </a:p>
        </p:txBody>
      </p:sp>
    </p:spTree>
    <p:extLst>
      <p:ext uri="{BB962C8B-B14F-4D97-AF65-F5344CB8AC3E}">
        <p14:creationId xmlns:p14="http://schemas.microsoft.com/office/powerpoint/2010/main" val="3571603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35CE9-A357-8C4C-B4FF-2AF4D5EFC43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EBF5CE7-58A7-B34E-8B4A-3C0E9797C0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25201A3-783A-7C4D-9539-6A4044E331DC}"/>
              </a:ext>
            </a:extLst>
          </p:cNvPr>
          <p:cNvSpPr>
            <a:spLocks noGrp="1"/>
          </p:cNvSpPr>
          <p:nvPr>
            <p:ph type="dt" sz="half" idx="10"/>
          </p:nvPr>
        </p:nvSpPr>
        <p:spPr/>
        <p:txBody>
          <a:bodyPr/>
          <a:lstStyle/>
          <a:p>
            <a:fld id="{57D26432-FB21-614D-BF95-CE602BDA57CC}" type="datetimeFigureOut">
              <a:rPr lang="en-US" smtClean="0"/>
              <a:t>1/15/24</a:t>
            </a:fld>
            <a:endParaRPr lang="en-US"/>
          </a:p>
        </p:txBody>
      </p:sp>
      <p:sp>
        <p:nvSpPr>
          <p:cNvPr id="5" name="Footer Placeholder 4">
            <a:extLst>
              <a:ext uri="{FF2B5EF4-FFF2-40B4-BE49-F238E27FC236}">
                <a16:creationId xmlns:a16="http://schemas.microsoft.com/office/drawing/2014/main" id="{4C443F57-5C96-FE49-8C97-55D8C2D9C6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A11D6A-7E6E-6447-A73C-1EC88445B25A}"/>
              </a:ext>
            </a:extLst>
          </p:cNvPr>
          <p:cNvSpPr>
            <a:spLocks noGrp="1"/>
          </p:cNvSpPr>
          <p:nvPr>
            <p:ph type="sldNum" sz="quarter" idx="12"/>
          </p:nvPr>
        </p:nvSpPr>
        <p:spPr/>
        <p:txBody>
          <a:bodyPr/>
          <a:lstStyle/>
          <a:p>
            <a:fld id="{F99E927E-2B96-D341-A7AB-106E4B8CBF7C}" type="slidenum">
              <a:rPr lang="en-US" smtClean="0"/>
              <a:t>‹#›</a:t>
            </a:fld>
            <a:endParaRPr lang="en-US"/>
          </a:p>
        </p:txBody>
      </p:sp>
    </p:spTree>
    <p:extLst>
      <p:ext uri="{BB962C8B-B14F-4D97-AF65-F5344CB8AC3E}">
        <p14:creationId xmlns:p14="http://schemas.microsoft.com/office/powerpoint/2010/main" val="1033075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E78D5-7033-0147-82CC-C30F38097B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08650F-041D-2643-8A9C-94925DC4FD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640DDE-CC5D-974D-A1C2-1D39EDC0424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9AACC2-D9E3-3E40-926F-1C5DD65B26AA}"/>
              </a:ext>
            </a:extLst>
          </p:cNvPr>
          <p:cNvSpPr>
            <a:spLocks noGrp="1"/>
          </p:cNvSpPr>
          <p:nvPr>
            <p:ph type="dt" sz="half" idx="10"/>
          </p:nvPr>
        </p:nvSpPr>
        <p:spPr/>
        <p:txBody>
          <a:bodyPr/>
          <a:lstStyle/>
          <a:p>
            <a:fld id="{57D26432-FB21-614D-BF95-CE602BDA57CC}" type="datetimeFigureOut">
              <a:rPr lang="en-US" smtClean="0"/>
              <a:t>1/15/24</a:t>
            </a:fld>
            <a:endParaRPr lang="en-US"/>
          </a:p>
        </p:txBody>
      </p:sp>
      <p:sp>
        <p:nvSpPr>
          <p:cNvPr id="6" name="Footer Placeholder 5">
            <a:extLst>
              <a:ext uri="{FF2B5EF4-FFF2-40B4-BE49-F238E27FC236}">
                <a16:creationId xmlns:a16="http://schemas.microsoft.com/office/drawing/2014/main" id="{B8A84BFA-1131-5F46-9F2C-F56BA00E5C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970C7D-EE67-DA4E-A2C0-D05C6FAD433B}"/>
              </a:ext>
            </a:extLst>
          </p:cNvPr>
          <p:cNvSpPr>
            <a:spLocks noGrp="1"/>
          </p:cNvSpPr>
          <p:nvPr>
            <p:ph type="sldNum" sz="quarter" idx="12"/>
          </p:nvPr>
        </p:nvSpPr>
        <p:spPr/>
        <p:txBody>
          <a:bodyPr/>
          <a:lstStyle/>
          <a:p>
            <a:fld id="{F99E927E-2B96-D341-A7AB-106E4B8CBF7C}" type="slidenum">
              <a:rPr lang="en-US" smtClean="0"/>
              <a:t>‹#›</a:t>
            </a:fld>
            <a:endParaRPr lang="en-US"/>
          </a:p>
        </p:txBody>
      </p:sp>
    </p:spTree>
    <p:extLst>
      <p:ext uri="{BB962C8B-B14F-4D97-AF65-F5344CB8AC3E}">
        <p14:creationId xmlns:p14="http://schemas.microsoft.com/office/powerpoint/2010/main" val="2487063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52CE9-B03F-F948-9C87-1611D0A876B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5E35C37-74F2-B840-BB87-E7B97BF3E6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E8A2F9-B1C5-4744-A5FC-63DD2C79EF2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CB0250-0F25-7448-AFE8-677B1D9475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DD82BC2-5307-C346-B270-11A43190925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378F41-4BD2-D942-A661-149B70BD8A5B}"/>
              </a:ext>
            </a:extLst>
          </p:cNvPr>
          <p:cNvSpPr>
            <a:spLocks noGrp="1"/>
          </p:cNvSpPr>
          <p:nvPr>
            <p:ph type="dt" sz="half" idx="10"/>
          </p:nvPr>
        </p:nvSpPr>
        <p:spPr/>
        <p:txBody>
          <a:bodyPr/>
          <a:lstStyle/>
          <a:p>
            <a:fld id="{57D26432-FB21-614D-BF95-CE602BDA57CC}" type="datetimeFigureOut">
              <a:rPr lang="en-US" smtClean="0"/>
              <a:t>1/15/24</a:t>
            </a:fld>
            <a:endParaRPr lang="en-US"/>
          </a:p>
        </p:txBody>
      </p:sp>
      <p:sp>
        <p:nvSpPr>
          <p:cNvPr id="8" name="Footer Placeholder 7">
            <a:extLst>
              <a:ext uri="{FF2B5EF4-FFF2-40B4-BE49-F238E27FC236}">
                <a16:creationId xmlns:a16="http://schemas.microsoft.com/office/drawing/2014/main" id="{F655C57E-12C9-C246-B063-1D9BBFE21C1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3E9418B-9DD8-824C-B003-3AA6F003DBB7}"/>
              </a:ext>
            </a:extLst>
          </p:cNvPr>
          <p:cNvSpPr>
            <a:spLocks noGrp="1"/>
          </p:cNvSpPr>
          <p:nvPr>
            <p:ph type="sldNum" sz="quarter" idx="12"/>
          </p:nvPr>
        </p:nvSpPr>
        <p:spPr/>
        <p:txBody>
          <a:bodyPr/>
          <a:lstStyle/>
          <a:p>
            <a:fld id="{F99E927E-2B96-D341-A7AB-106E4B8CBF7C}" type="slidenum">
              <a:rPr lang="en-US" smtClean="0"/>
              <a:t>‹#›</a:t>
            </a:fld>
            <a:endParaRPr lang="en-US"/>
          </a:p>
        </p:txBody>
      </p:sp>
    </p:spTree>
    <p:extLst>
      <p:ext uri="{BB962C8B-B14F-4D97-AF65-F5344CB8AC3E}">
        <p14:creationId xmlns:p14="http://schemas.microsoft.com/office/powerpoint/2010/main" val="3309939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1C3E8-6770-C14F-9B7D-C95FB9AF64F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5DE6CB-EE4E-EF47-939C-79BEF12A58BE}"/>
              </a:ext>
            </a:extLst>
          </p:cNvPr>
          <p:cNvSpPr>
            <a:spLocks noGrp="1"/>
          </p:cNvSpPr>
          <p:nvPr>
            <p:ph type="dt" sz="half" idx="10"/>
          </p:nvPr>
        </p:nvSpPr>
        <p:spPr/>
        <p:txBody>
          <a:bodyPr/>
          <a:lstStyle/>
          <a:p>
            <a:fld id="{57D26432-FB21-614D-BF95-CE602BDA57CC}" type="datetimeFigureOut">
              <a:rPr lang="en-US" smtClean="0"/>
              <a:t>1/15/24</a:t>
            </a:fld>
            <a:endParaRPr lang="en-US"/>
          </a:p>
        </p:txBody>
      </p:sp>
      <p:sp>
        <p:nvSpPr>
          <p:cNvPr id="4" name="Footer Placeholder 3">
            <a:extLst>
              <a:ext uri="{FF2B5EF4-FFF2-40B4-BE49-F238E27FC236}">
                <a16:creationId xmlns:a16="http://schemas.microsoft.com/office/drawing/2014/main" id="{DC03A41F-9D56-2D45-9957-DA55CE96B48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8430C66-CF7E-A541-BC1E-95EA8AABFEC5}"/>
              </a:ext>
            </a:extLst>
          </p:cNvPr>
          <p:cNvSpPr>
            <a:spLocks noGrp="1"/>
          </p:cNvSpPr>
          <p:nvPr>
            <p:ph type="sldNum" sz="quarter" idx="12"/>
          </p:nvPr>
        </p:nvSpPr>
        <p:spPr/>
        <p:txBody>
          <a:bodyPr/>
          <a:lstStyle/>
          <a:p>
            <a:fld id="{F99E927E-2B96-D341-A7AB-106E4B8CBF7C}" type="slidenum">
              <a:rPr lang="en-US" smtClean="0"/>
              <a:t>‹#›</a:t>
            </a:fld>
            <a:endParaRPr lang="en-US"/>
          </a:p>
        </p:txBody>
      </p:sp>
    </p:spTree>
    <p:extLst>
      <p:ext uri="{BB962C8B-B14F-4D97-AF65-F5344CB8AC3E}">
        <p14:creationId xmlns:p14="http://schemas.microsoft.com/office/powerpoint/2010/main" val="3951081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552864-6EF0-AF48-BC5A-76BD1FB7D2AA}"/>
              </a:ext>
            </a:extLst>
          </p:cNvPr>
          <p:cNvSpPr>
            <a:spLocks noGrp="1"/>
          </p:cNvSpPr>
          <p:nvPr>
            <p:ph type="dt" sz="half" idx="10"/>
          </p:nvPr>
        </p:nvSpPr>
        <p:spPr/>
        <p:txBody>
          <a:bodyPr/>
          <a:lstStyle/>
          <a:p>
            <a:fld id="{57D26432-FB21-614D-BF95-CE602BDA57CC}" type="datetimeFigureOut">
              <a:rPr lang="en-US" smtClean="0"/>
              <a:t>1/15/24</a:t>
            </a:fld>
            <a:endParaRPr lang="en-US"/>
          </a:p>
        </p:txBody>
      </p:sp>
      <p:sp>
        <p:nvSpPr>
          <p:cNvPr id="3" name="Footer Placeholder 2">
            <a:extLst>
              <a:ext uri="{FF2B5EF4-FFF2-40B4-BE49-F238E27FC236}">
                <a16:creationId xmlns:a16="http://schemas.microsoft.com/office/drawing/2014/main" id="{A8E44D5B-7F40-3744-BC8A-70DB03A2FFB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5CE64D8-D72A-1A4C-BF61-458BFBA2D205}"/>
              </a:ext>
            </a:extLst>
          </p:cNvPr>
          <p:cNvSpPr>
            <a:spLocks noGrp="1"/>
          </p:cNvSpPr>
          <p:nvPr>
            <p:ph type="sldNum" sz="quarter" idx="12"/>
          </p:nvPr>
        </p:nvSpPr>
        <p:spPr/>
        <p:txBody>
          <a:bodyPr/>
          <a:lstStyle/>
          <a:p>
            <a:fld id="{F99E927E-2B96-D341-A7AB-106E4B8CBF7C}" type="slidenum">
              <a:rPr lang="en-US" smtClean="0"/>
              <a:t>‹#›</a:t>
            </a:fld>
            <a:endParaRPr lang="en-US"/>
          </a:p>
        </p:txBody>
      </p:sp>
    </p:spTree>
    <p:extLst>
      <p:ext uri="{BB962C8B-B14F-4D97-AF65-F5344CB8AC3E}">
        <p14:creationId xmlns:p14="http://schemas.microsoft.com/office/powerpoint/2010/main" val="1041700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52E26-D55D-BA41-B66F-69CFA5C599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8001D80-2DBB-C84D-A952-AA9B0FA253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37954B-6115-194A-89F9-CF3FE90085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C51AC2-9C21-6D4D-BDE6-B88F4AAFFE29}"/>
              </a:ext>
            </a:extLst>
          </p:cNvPr>
          <p:cNvSpPr>
            <a:spLocks noGrp="1"/>
          </p:cNvSpPr>
          <p:nvPr>
            <p:ph type="dt" sz="half" idx="10"/>
          </p:nvPr>
        </p:nvSpPr>
        <p:spPr/>
        <p:txBody>
          <a:bodyPr/>
          <a:lstStyle/>
          <a:p>
            <a:fld id="{57D26432-FB21-614D-BF95-CE602BDA57CC}" type="datetimeFigureOut">
              <a:rPr lang="en-US" smtClean="0"/>
              <a:t>1/15/24</a:t>
            </a:fld>
            <a:endParaRPr lang="en-US"/>
          </a:p>
        </p:txBody>
      </p:sp>
      <p:sp>
        <p:nvSpPr>
          <p:cNvPr id="6" name="Footer Placeholder 5">
            <a:extLst>
              <a:ext uri="{FF2B5EF4-FFF2-40B4-BE49-F238E27FC236}">
                <a16:creationId xmlns:a16="http://schemas.microsoft.com/office/drawing/2014/main" id="{7B568BDA-964B-2447-97F1-1BF46C0D5C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8ABCB3-5B86-CF44-A287-061D3B1219D0}"/>
              </a:ext>
            </a:extLst>
          </p:cNvPr>
          <p:cNvSpPr>
            <a:spLocks noGrp="1"/>
          </p:cNvSpPr>
          <p:nvPr>
            <p:ph type="sldNum" sz="quarter" idx="12"/>
          </p:nvPr>
        </p:nvSpPr>
        <p:spPr/>
        <p:txBody>
          <a:bodyPr/>
          <a:lstStyle/>
          <a:p>
            <a:fld id="{F99E927E-2B96-D341-A7AB-106E4B8CBF7C}" type="slidenum">
              <a:rPr lang="en-US" smtClean="0"/>
              <a:t>‹#›</a:t>
            </a:fld>
            <a:endParaRPr lang="en-US"/>
          </a:p>
        </p:txBody>
      </p:sp>
    </p:spTree>
    <p:extLst>
      <p:ext uri="{BB962C8B-B14F-4D97-AF65-F5344CB8AC3E}">
        <p14:creationId xmlns:p14="http://schemas.microsoft.com/office/powerpoint/2010/main" val="3444604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0F8C1-EAF7-F44C-97EB-A29C07472C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4E62A4D-4F5A-FE47-A5D5-3953BC0F68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CD795B9-03EF-974F-8BF7-88D95075E7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F72645-88B2-3542-BDCE-E40BC542E6BE}"/>
              </a:ext>
            </a:extLst>
          </p:cNvPr>
          <p:cNvSpPr>
            <a:spLocks noGrp="1"/>
          </p:cNvSpPr>
          <p:nvPr>
            <p:ph type="dt" sz="half" idx="10"/>
          </p:nvPr>
        </p:nvSpPr>
        <p:spPr/>
        <p:txBody>
          <a:bodyPr/>
          <a:lstStyle/>
          <a:p>
            <a:fld id="{57D26432-FB21-614D-BF95-CE602BDA57CC}" type="datetimeFigureOut">
              <a:rPr lang="en-US" smtClean="0"/>
              <a:t>1/15/24</a:t>
            </a:fld>
            <a:endParaRPr lang="en-US"/>
          </a:p>
        </p:txBody>
      </p:sp>
      <p:sp>
        <p:nvSpPr>
          <p:cNvPr id="6" name="Footer Placeholder 5">
            <a:extLst>
              <a:ext uri="{FF2B5EF4-FFF2-40B4-BE49-F238E27FC236}">
                <a16:creationId xmlns:a16="http://schemas.microsoft.com/office/drawing/2014/main" id="{FCDBB9B5-3B67-4644-9DDC-D9DAA16AE1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E7ABA0-4BC1-254A-868C-B1276E35CCB8}"/>
              </a:ext>
            </a:extLst>
          </p:cNvPr>
          <p:cNvSpPr>
            <a:spLocks noGrp="1"/>
          </p:cNvSpPr>
          <p:nvPr>
            <p:ph type="sldNum" sz="quarter" idx="12"/>
          </p:nvPr>
        </p:nvSpPr>
        <p:spPr/>
        <p:txBody>
          <a:bodyPr/>
          <a:lstStyle/>
          <a:p>
            <a:fld id="{F99E927E-2B96-D341-A7AB-106E4B8CBF7C}" type="slidenum">
              <a:rPr lang="en-US" smtClean="0"/>
              <a:t>‹#›</a:t>
            </a:fld>
            <a:endParaRPr lang="en-US"/>
          </a:p>
        </p:txBody>
      </p:sp>
    </p:spTree>
    <p:extLst>
      <p:ext uri="{BB962C8B-B14F-4D97-AF65-F5344CB8AC3E}">
        <p14:creationId xmlns:p14="http://schemas.microsoft.com/office/powerpoint/2010/main" val="2010841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3DDEBB-D82E-B346-84A5-F500F20AA1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BF7EA2-C2BE-F24E-87BB-B039F5C717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BEC32E-3F94-0048-A426-60F5B68208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D26432-FB21-614D-BF95-CE602BDA57CC}" type="datetimeFigureOut">
              <a:rPr lang="en-US" smtClean="0"/>
              <a:t>1/15/24</a:t>
            </a:fld>
            <a:endParaRPr lang="en-US"/>
          </a:p>
        </p:txBody>
      </p:sp>
      <p:sp>
        <p:nvSpPr>
          <p:cNvPr id="5" name="Footer Placeholder 4">
            <a:extLst>
              <a:ext uri="{FF2B5EF4-FFF2-40B4-BE49-F238E27FC236}">
                <a16:creationId xmlns:a16="http://schemas.microsoft.com/office/drawing/2014/main" id="{92DD85F3-FCA4-C645-A264-20FDE8514A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4967704-06AC-C645-8B44-EEB49DD78F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9E927E-2B96-D341-A7AB-106E4B8CBF7C}" type="slidenum">
              <a:rPr lang="en-US" smtClean="0"/>
              <a:t>‹#›</a:t>
            </a:fld>
            <a:endParaRPr lang="en-US"/>
          </a:p>
        </p:txBody>
      </p:sp>
    </p:spTree>
    <p:extLst>
      <p:ext uri="{BB962C8B-B14F-4D97-AF65-F5344CB8AC3E}">
        <p14:creationId xmlns:p14="http://schemas.microsoft.com/office/powerpoint/2010/main" val="2526667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5.jpeg"/><Relationship Id="rId7" Type="http://schemas.openxmlformats.org/officeDocument/2006/relationships/diagramColors" Target="../diagrams/colors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6.jpeg"/><Relationship Id="rId7" Type="http://schemas.openxmlformats.org/officeDocument/2006/relationships/diagramColors" Target="../diagrams/colors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1524003" y="1999615"/>
            <a:ext cx="9144000" cy="2764028"/>
          </a:xfrm>
        </p:spPr>
        <p:txBody>
          <a:bodyPr anchor="ctr">
            <a:normAutofit/>
          </a:bodyPr>
          <a:lstStyle/>
          <a:p>
            <a:r>
              <a:rPr lang="en-US" sz="7200"/>
              <a:t>Personal Cyberinfrastructures</a:t>
            </a:r>
          </a:p>
        </p:txBody>
      </p:sp>
      <p:sp>
        <p:nvSpPr>
          <p:cNvPr id="3" name="Subtitle 2"/>
          <p:cNvSpPr>
            <a:spLocks noGrp="1"/>
          </p:cNvSpPr>
          <p:nvPr>
            <p:ph type="subTitle" idx="1"/>
          </p:nvPr>
        </p:nvSpPr>
        <p:spPr>
          <a:xfrm>
            <a:off x="1966912" y="5645150"/>
            <a:ext cx="8258176" cy="631825"/>
          </a:xfrm>
        </p:spPr>
        <p:txBody>
          <a:bodyPr anchor="ctr">
            <a:normAutofit/>
          </a:bodyPr>
          <a:lstStyle/>
          <a:p>
            <a:r>
              <a:rPr lang="en-US" sz="1500" dirty="0"/>
              <a:t>Week Two </a:t>
            </a:r>
            <a:r>
              <a:rPr lang="mr-IN" sz="1500" dirty="0"/>
              <a:t>–</a:t>
            </a:r>
            <a:r>
              <a:rPr lang="en-US" sz="1500" dirty="0"/>
              <a:t> PUB 101</a:t>
            </a:r>
          </a:p>
          <a:p>
            <a:r>
              <a:rPr lang="en-US" sz="1500" dirty="0"/>
              <a:t>January 16, 2024</a:t>
            </a:r>
          </a:p>
        </p:txBody>
      </p:sp>
      <p:sp>
        <p:nvSpPr>
          <p:cNvPr id="14" name="Rectangle 13">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3484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2"/>
            <a:ext cx="3200400" cy="4461163"/>
          </a:xfrm>
        </p:spPr>
        <p:txBody>
          <a:bodyPr>
            <a:normAutofit/>
          </a:bodyPr>
          <a:lstStyle/>
          <a:p>
            <a:r>
              <a:rPr lang="en-US">
                <a:solidFill>
                  <a:srgbClr val="FFFFFF"/>
                </a:solidFill>
              </a:rPr>
              <a:t>Audrey Watters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4447308" y="591344"/>
            <a:ext cx="6906491" cy="5585619"/>
          </a:xfrm>
        </p:spPr>
        <p:txBody>
          <a:bodyPr anchor="ctr">
            <a:normAutofit/>
          </a:bodyPr>
          <a:lstStyle/>
          <a:p>
            <a:pPr marL="0" indent="0">
              <a:buNone/>
            </a:pPr>
            <a:r>
              <a:rPr lang="en-CA" i="1" dirty="0"/>
              <a:t>“…almost all arguments about student privacy, </a:t>
            </a:r>
            <a:r>
              <a:rPr lang="en-CA" i="1" dirty="0">
                <a:solidFill>
                  <a:schemeClr val="bg1">
                    <a:lumMod val="65000"/>
                  </a:schemeClr>
                </a:solidFill>
              </a:rPr>
              <a:t>whether those calling for more restrictions or fewer, </a:t>
            </a:r>
            <a:r>
              <a:rPr lang="en-CA" i="1" dirty="0"/>
              <a:t>fail to give students themselves a voice, </a:t>
            </a:r>
            <a:r>
              <a:rPr lang="en-CA" i="1" dirty="0">
                <a:solidFill>
                  <a:schemeClr val="bg1">
                    <a:lumMod val="65000"/>
                  </a:schemeClr>
                </a:solidFill>
              </a:rPr>
              <a:t>let alone some assistance in deciding what to share online. </a:t>
            </a:r>
            <a:r>
              <a:rPr lang="en-CA" i="1" dirty="0"/>
              <a:t>Students have little agency when it comes to education technology — much like they have little agency in education itself.”</a:t>
            </a:r>
            <a:endParaRPr lang="en-CA" dirty="0"/>
          </a:p>
          <a:p>
            <a:endParaRPr lang="en-US" dirty="0"/>
          </a:p>
        </p:txBody>
      </p:sp>
    </p:spTree>
    <p:extLst>
      <p:ext uri="{BB962C8B-B14F-4D97-AF65-F5344CB8AC3E}">
        <p14:creationId xmlns:p14="http://schemas.microsoft.com/office/powerpoint/2010/main" val="1524813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C646D93-0845-4A09-9B95-B4736C339FB4}"/>
              </a:ext>
            </a:extLst>
          </p:cNvPr>
          <p:cNvPicPr>
            <a:picLocks noChangeAspect="1"/>
          </p:cNvPicPr>
          <p:nvPr/>
        </p:nvPicPr>
        <p:blipFill rotWithShape="1">
          <a:blip r:embed="rId3"/>
          <a:srcRect l="19612" r="19659" b="2"/>
          <a:stretch/>
        </p:blipFill>
        <p:spPr>
          <a:xfrm>
            <a:off x="1524021" y="10"/>
            <a:ext cx="4653283" cy="5114534"/>
          </a:xfrm>
          <a:custGeom>
            <a:avLst/>
            <a:gdLst/>
            <a:ahLst/>
            <a:cxnLst/>
            <a:rect l="l" t="t" r="r" b="b"/>
            <a:pathLst>
              <a:path w="6204404" h="5114544">
                <a:moveTo>
                  <a:pt x="5659431" y="0"/>
                </a:moveTo>
                <a:lnTo>
                  <a:pt x="6157098" y="0"/>
                </a:lnTo>
                <a:lnTo>
                  <a:pt x="6181355" y="190991"/>
                </a:lnTo>
                <a:cubicBezTo>
                  <a:pt x="6196596" y="341154"/>
                  <a:pt x="6204404" y="493515"/>
                  <a:pt x="6204404" y="647700"/>
                </a:cubicBezTo>
                <a:cubicBezTo>
                  <a:pt x="6204404" y="3114670"/>
                  <a:pt x="4205578" y="5114544"/>
                  <a:pt x="1739900" y="5114544"/>
                </a:cubicBezTo>
                <a:cubicBezTo>
                  <a:pt x="1123481" y="5114544"/>
                  <a:pt x="536240" y="4989552"/>
                  <a:pt x="2114" y="4763518"/>
                </a:cubicBezTo>
                <a:lnTo>
                  <a:pt x="0" y="4762561"/>
                </a:lnTo>
                <a:lnTo>
                  <a:pt x="0" y="4226363"/>
                </a:lnTo>
                <a:lnTo>
                  <a:pt x="15791" y="4234455"/>
                </a:lnTo>
                <a:cubicBezTo>
                  <a:pt x="537360" y="4485921"/>
                  <a:pt x="1122182" y="4626842"/>
                  <a:pt x="1739899" y="4626842"/>
                </a:cubicBezTo>
                <a:cubicBezTo>
                  <a:pt x="3936226" y="4626842"/>
                  <a:pt x="5716700" y="2845319"/>
                  <a:pt x="5716700" y="647700"/>
                </a:cubicBezTo>
                <a:cubicBezTo>
                  <a:pt x="5716700" y="510349"/>
                  <a:pt x="5709745" y="374623"/>
                  <a:pt x="5696169" y="240856"/>
                </a:cubicBezTo>
                <a:close/>
              </a:path>
            </a:pathLst>
          </a:custGeom>
        </p:spPr>
      </p:pic>
      <p:sp>
        <p:nvSpPr>
          <p:cNvPr id="2" name="Title 1"/>
          <p:cNvSpPr>
            <a:spLocks noGrp="1"/>
          </p:cNvSpPr>
          <p:nvPr>
            <p:ph type="title"/>
          </p:nvPr>
        </p:nvSpPr>
        <p:spPr>
          <a:xfrm>
            <a:off x="1884760" y="327027"/>
            <a:ext cx="3123008" cy="2611437"/>
          </a:xfrm>
        </p:spPr>
        <p:txBody>
          <a:bodyPr>
            <a:normAutofit/>
          </a:bodyPr>
          <a:lstStyle/>
          <a:p>
            <a:r>
              <a:rPr lang="en-US" sz="3100"/>
              <a:t>Erin Glass</a:t>
            </a:r>
          </a:p>
        </p:txBody>
      </p:sp>
      <p:graphicFrame>
        <p:nvGraphicFramePr>
          <p:cNvPr id="5" name="Content Placeholder 2">
            <a:extLst>
              <a:ext uri="{FF2B5EF4-FFF2-40B4-BE49-F238E27FC236}">
                <a16:creationId xmlns:a16="http://schemas.microsoft.com/office/drawing/2014/main" id="{E9C494E9-97DB-41C4-96D7-164CD3A698EB}"/>
              </a:ext>
            </a:extLst>
          </p:cNvPr>
          <p:cNvGraphicFramePr>
            <a:graphicFrameLocks noGrp="1"/>
          </p:cNvGraphicFramePr>
          <p:nvPr>
            <p:ph idx="1"/>
          </p:nvPr>
        </p:nvGraphicFramePr>
        <p:xfrm>
          <a:off x="6310313" y="2119313"/>
          <a:ext cx="3996927" cy="40576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14303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908B4A7-4CAA-980D-D2AD-E7E357AD1938}"/>
              </a:ext>
            </a:extLst>
          </p:cNvPr>
          <p:cNvPicPr>
            <a:picLocks noChangeAspect="1"/>
          </p:cNvPicPr>
          <p:nvPr/>
        </p:nvPicPr>
        <p:blipFill rotWithShape="1">
          <a:blip r:embed="rId3">
            <a:duotone>
              <a:schemeClr val="bg2">
                <a:shade val="45000"/>
                <a:satMod val="135000"/>
              </a:schemeClr>
              <a:prstClr val="white"/>
            </a:duotone>
          </a:blip>
          <a:srcRect b="12791"/>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48BBDE-B983-7D45-A4A5-AC49F1A023FF}"/>
              </a:ext>
            </a:extLst>
          </p:cNvPr>
          <p:cNvSpPr>
            <a:spLocks noGrp="1"/>
          </p:cNvSpPr>
          <p:nvPr>
            <p:ph type="title"/>
          </p:nvPr>
        </p:nvSpPr>
        <p:spPr>
          <a:xfrm>
            <a:off x="838200" y="365125"/>
            <a:ext cx="10515600" cy="1325563"/>
          </a:xfrm>
        </p:spPr>
        <p:txBody>
          <a:bodyPr>
            <a:normAutofit/>
          </a:bodyPr>
          <a:lstStyle/>
          <a:p>
            <a:r>
              <a:rPr lang="en-US"/>
              <a:t>Personal Cyberinfrastructures</a:t>
            </a:r>
            <a:endParaRPr lang="en-US" dirty="0"/>
          </a:p>
        </p:txBody>
      </p:sp>
      <p:graphicFrame>
        <p:nvGraphicFramePr>
          <p:cNvPr id="5" name="Content Placeholder 2">
            <a:extLst>
              <a:ext uri="{FF2B5EF4-FFF2-40B4-BE49-F238E27FC236}">
                <a16:creationId xmlns:a16="http://schemas.microsoft.com/office/drawing/2014/main" id="{5E70D9F4-5BF2-457D-85FD-A18B32E56DBD}"/>
              </a:ext>
            </a:extLst>
          </p:cNvPr>
          <p:cNvGraphicFramePr>
            <a:graphicFrameLocks noGrp="1"/>
          </p:cNvGraphicFramePr>
          <p:nvPr>
            <p:ph idx="1"/>
            <p:extLst>
              <p:ext uri="{D42A27DB-BD31-4B8C-83A1-F6EECF244321}">
                <p14:modId xmlns:p14="http://schemas.microsoft.com/office/powerpoint/2010/main" val="245143249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63933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Arc 13">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Head with Gears">
            <a:extLst>
              <a:ext uri="{FF2B5EF4-FFF2-40B4-BE49-F238E27FC236}">
                <a16:creationId xmlns:a16="http://schemas.microsoft.com/office/drawing/2014/main" id="{E3C45AD3-7BF0-4010-A28A-ECF6F4E924A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3182" y="955437"/>
            <a:ext cx="4777381" cy="477738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Content Placeholder 2">
            <a:extLst>
              <a:ext uri="{FF2B5EF4-FFF2-40B4-BE49-F238E27FC236}">
                <a16:creationId xmlns:a16="http://schemas.microsoft.com/office/drawing/2014/main" id="{6C6A0005-5AA4-0040-A277-14885E217075}"/>
              </a:ext>
            </a:extLst>
          </p:cNvPr>
          <p:cNvSpPr>
            <a:spLocks noGrp="1"/>
          </p:cNvSpPr>
          <p:nvPr>
            <p:ph idx="1"/>
          </p:nvPr>
        </p:nvSpPr>
        <p:spPr>
          <a:xfrm>
            <a:off x="5894962" y="1984443"/>
            <a:ext cx="5458838" cy="4192520"/>
          </a:xfrm>
        </p:spPr>
        <p:txBody>
          <a:bodyPr>
            <a:normAutofit/>
          </a:bodyPr>
          <a:lstStyle/>
          <a:p>
            <a:pPr marL="0" indent="0">
              <a:buNone/>
            </a:pPr>
            <a:r>
              <a:rPr lang="en-CA" sz="2400" i="1" dirty="0"/>
              <a:t>”To build a cyberinfrastructure that scales without stifling innovation, that is self-supporting without being isolated or fatally idiosyncratic, we must </a:t>
            </a:r>
            <a:r>
              <a:rPr lang="en-CA" sz="2400" b="1" i="1" dirty="0"/>
              <a:t>start with the individual learners</a:t>
            </a:r>
            <a:r>
              <a:rPr lang="en-CA" sz="2400" i="1" dirty="0"/>
              <a:t>. </a:t>
            </a:r>
          </a:p>
          <a:p>
            <a:pPr marL="0" indent="0">
              <a:buNone/>
            </a:pPr>
            <a:r>
              <a:rPr lang="en-CA" sz="2400" i="1" dirty="0"/>
              <a:t>Those of us who work with students must guide them to build their own </a:t>
            </a:r>
            <a:r>
              <a:rPr lang="en-CA" sz="2400" b="1" i="1" dirty="0"/>
              <a:t>personal cyberinfrastructures</a:t>
            </a:r>
            <a:r>
              <a:rPr lang="en-CA" sz="2400" i="1" dirty="0"/>
              <a:t>, to embark on their own web odysseys. And yes, we must be ready to receive their guidance as well.”</a:t>
            </a:r>
          </a:p>
          <a:p>
            <a:pPr marL="0" indent="0" algn="r">
              <a:buNone/>
            </a:pPr>
            <a:r>
              <a:rPr lang="en-CA" sz="2400" dirty="0"/>
              <a:t>Gardner Campbell</a:t>
            </a:r>
            <a:endParaRPr lang="en-US" sz="2400" dirty="0"/>
          </a:p>
        </p:txBody>
      </p:sp>
    </p:spTree>
    <p:extLst>
      <p:ext uri="{BB962C8B-B14F-4D97-AF65-F5344CB8AC3E}">
        <p14:creationId xmlns:p14="http://schemas.microsoft.com/office/powerpoint/2010/main" val="30183447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ot drink on table">
            <a:extLst>
              <a:ext uri="{FF2B5EF4-FFF2-40B4-BE49-F238E27FC236}">
                <a16:creationId xmlns:a16="http://schemas.microsoft.com/office/drawing/2014/main" id="{D06D89B8-71DF-45C1-9630-5074A8DB6FC7}"/>
              </a:ext>
            </a:extLst>
          </p:cNvPr>
          <p:cNvPicPr>
            <a:picLocks noChangeAspect="1"/>
          </p:cNvPicPr>
          <p:nvPr/>
        </p:nvPicPr>
        <p:blipFill rotWithShape="1">
          <a:blip r:embed="rId3"/>
          <a:srcRect l="26042" r="15840" b="-1"/>
          <a:stretch/>
        </p:blipFill>
        <p:spPr>
          <a:xfrm>
            <a:off x="1524020" y="10"/>
            <a:ext cx="5176278"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3" name="Content Placeholder 2">
            <a:extLst>
              <a:ext uri="{FF2B5EF4-FFF2-40B4-BE49-F238E27FC236}">
                <a16:creationId xmlns:a16="http://schemas.microsoft.com/office/drawing/2014/main" id="{0B52DA8C-AE18-3C4A-927F-120C7A1331E0}"/>
              </a:ext>
            </a:extLst>
          </p:cNvPr>
          <p:cNvSpPr>
            <a:spLocks noGrp="1"/>
          </p:cNvSpPr>
          <p:nvPr>
            <p:ph idx="1"/>
          </p:nvPr>
        </p:nvSpPr>
        <p:spPr>
          <a:xfrm>
            <a:off x="7014348" y="2194102"/>
            <a:ext cx="3105010" cy="3908586"/>
          </a:xfrm>
        </p:spPr>
        <p:txBody>
          <a:bodyPr anchor="ctr">
            <a:normAutofit/>
          </a:bodyPr>
          <a:lstStyle/>
          <a:p>
            <a:pPr marL="0" indent="0" algn="ctr">
              <a:buNone/>
            </a:pPr>
            <a:r>
              <a:rPr lang="en-US" dirty="0"/>
              <a:t>Break</a:t>
            </a:r>
          </a:p>
        </p:txBody>
      </p:sp>
    </p:spTree>
    <p:extLst>
      <p:ext uri="{BB962C8B-B14F-4D97-AF65-F5344CB8AC3E}">
        <p14:creationId xmlns:p14="http://schemas.microsoft.com/office/powerpoint/2010/main" val="3831809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a:extLst>
              <a:ext uri="{FF2B5EF4-FFF2-40B4-BE49-F238E27FC236}">
                <a16:creationId xmlns:a16="http://schemas.microsoft.com/office/drawing/2014/main" id="{DC7ACAC7-C76B-9349-B34B-BF813A901EF2}"/>
              </a:ext>
            </a:extLst>
          </p:cNvPr>
          <p:cNvSpPr/>
          <p:nvPr/>
        </p:nvSpPr>
        <p:spPr>
          <a:xfrm>
            <a:off x="6428874" y="3476960"/>
            <a:ext cx="4924926" cy="3015915"/>
          </a:xfrm>
          <a:prstGeom prst="cloud">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a:p>
            <a:pPr algn="ctr"/>
            <a:endParaRPr lang="en-US" dirty="0">
              <a:solidFill>
                <a:schemeClr val="tx1"/>
              </a:solidFill>
            </a:endParaRPr>
          </a:p>
          <a:p>
            <a:pPr algn="ctr"/>
            <a:r>
              <a:rPr lang="en-US" dirty="0">
                <a:solidFill>
                  <a:schemeClr val="tx1"/>
                </a:solidFill>
              </a:rPr>
              <a:t>“</a:t>
            </a:r>
            <a:r>
              <a:rPr lang="en-CA" dirty="0">
                <a:solidFill>
                  <a:schemeClr val="tx1"/>
                </a:solidFill>
              </a:rPr>
              <a:t> I don’t hold knowledge in all the domains and disciplines I tweet about, I hold curiosity about them.”</a:t>
            </a:r>
            <a:endParaRPr lang="en-US" dirty="0">
              <a:solidFill>
                <a:schemeClr val="tx1"/>
              </a:solidFill>
            </a:endParaRPr>
          </a:p>
          <a:p>
            <a:pPr algn="ctr"/>
            <a:endParaRPr lang="en-US" dirty="0"/>
          </a:p>
        </p:txBody>
      </p:sp>
      <p:sp>
        <p:nvSpPr>
          <p:cNvPr id="2" name="Title 1"/>
          <p:cNvSpPr>
            <a:spLocks noGrp="1"/>
          </p:cNvSpPr>
          <p:nvPr>
            <p:ph type="title"/>
          </p:nvPr>
        </p:nvSpPr>
        <p:spPr/>
        <p:txBody>
          <a:bodyPr>
            <a:normAutofit/>
          </a:bodyPr>
          <a:lstStyle/>
          <a:p>
            <a:pPr algn="l"/>
            <a:r>
              <a:rPr lang="en-US" dirty="0"/>
              <a:t>    Case study – </a:t>
            </a:r>
            <a:br>
              <a:rPr lang="en-US" dirty="0"/>
            </a:br>
            <a:endParaRPr lang="en-US" dirty="0"/>
          </a:p>
        </p:txBody>
      </p:sp>
      <p:graphicFrame>
        <p:nvGraphicFramePr>
          <p:cNvPr id="12" name="Content Placeholder 2">
            <a:extLst>
              <a:ext uri="{FF2B5EF4-FFF2-40B4-BE49-F238E27FC236}">
                <a16:creationId xmlns:a16="http://schemas.microsoft.com/office/drawing/2014/main" id="{AAF7D0C3-AF65-43F8-A33D-8CC2F791B85E}"/>
              </a:ext>
            </a:extLst>
          </p:cNvPr>
          <p:cNvGraphicFramePr>
            <a:graphicFrameLocks noGrp="1"/>
          </p:cNvGraphicFramePr>
          <p:nvPr>
            <p:ph idx="1"/>
            <p:extLst>
              <p:ext uri="{D42A27DB-BD31-4B8C-83A1-F6EECF244321}">
                <p14:modId xmlns:p14="http://schemas.microsoft.com/office/powerpoint/2010/main" val="506735769"/>
              </p:ext>
            </p:extLst>
          </p:nvPr>
        </p:nvGraphicFramePr>
        <p:xfrm>
          <a:off x="1804737" y="1002549"/>
          <a:ext cx="7259053" cy="3184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A picture containing text&#10;&#10;Description automatically generated">
            <a:extLst>
              <a:ext uri="{FF2B5EF4-FFF2-40B4-BE49-F238E27FC236}">
                <a16:creationId xmlns:a16="http://schemas.microsoft.com/office/drawing/2014/main" id="{F709549D-FE0F-2147-B4C8-7CB659B71D66}"/>
              </a:ext>
            </a:extLst>
          </p:cNvPr>
          <p:cNvPicPr>
            <a:picLocks noChangeAspect="1"/>
          </p:cNvPicPr>
          <p:nvPr/>
        </p:nvPicPr>
        <p:blipFill>
          <a:blip r:embed="rId8"/>
          <a:stretch>
            <a:fillRect/>
          </a:stretch>
        </p:blipFill>
        <p:spPr>
          <a:xfrm>
            <a:off x="963416" y="4314574"/>
            <a:ext cx="2654969" cy="1991227"/>
          </a:xfrm>
          <a:prstGeom prst="rect">
            <a:avLst/>
          </a:prstGeom>
        </p:spPr>
      </p:pic>
      <p:pic>
        <p:nvPicPr>
          <p:cNvPr id="10" name="Picture 9" descr="A yellow background with black text&#10;&#10;Description automatically generated with low confidence">
            <a:extLst>
              <a:ext uri="{FF2B5EF4-FFF2-40B4-BE49-F238E27FC236}">
                <a16:creationId xmlns:a16="http://schemas.microsoft.com/office/drawing/2014/main" id="{E65618EF-0C29-E847-B83E-1D1EB76A7C7F}"/>
              </a:ext>
            </a:extLst>
          </p:cNvPr>
          <p:cNvPicPr>
            <a:picLocks noChangeAspect="1"/>
          </p:cNvPicPr>
          <p:nvPr/>
        </p:nvPicPr>
        <p:blipFill>
          <a:blip r:embed="rId9"/>
          <a:stretch>
            <a:fillRect/>
          </a:stretch>
        </p:blipFill>
        <p:spPr>
          <a:xfrm>
            <a:off x="4787568" y="364216"/>
            <a:ext cx="3769895" cy="639243"/>
          </a:xfrm>
          <a:prstGeom prst="rect">
            <a:avLst/>
          </a:prstGeom>
        </p:spPr>
      </p:pic>
    </p:spTree>
    <p:extLst>
      <p:ext uri="{BB962C8B-B14F-4D97-AF65-F5344CB8AC3E}">
        <p14:creationId xmlns:p14="http://schemas.microsoft.com/office/powerpoint/2010/main" val="3893579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BAAFDA-9FFF-F348-BC4F-DAB4D53AB17C}"/>
              </a:ext>
            </a:extLst>
          </p:cNvPr>
          <p:cNvSpPr>
            <a:spLocks noGrp="1"/>
          </p:cNvSpPr>
          <p:nvPr>
            <p:ph type="title"/>
          </p:nvPr>
        </p:nvSpPr>
        <p:spPr>
          <a:xfrm>
            <a:off x="838200" y="365125"/>
            <a:ext cx="5558489" cy="1325563"/>
          </a:xfrm>
        </p:spPr>
        <p:txBody>
          <a:bodyPr>
            <a:normAutofit/>
          </a:bodyPr>
          <a:lstStyle/>
          <a:p>
            <a:r>
              <a:rPr lang="en-US"/>
              <a:t>What it is…</a:t>
            </a:r>
          </a:p>
        </p:txBody>
      </p:sp>
      <p:sp>
        <p:nvSpPr>
          <p:cNvPr id="17"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CA9DD5A0-29A9-A343-8F68-3CEC898B2FA0}"/>
              </a:ext>
            </a:extLst>
          </p:cNvPr>
          <p:cNvSpPr>
            <a:spLocks noGrp="1"/>
          </p:cNvSpPr>
          <p:nvPr>
            <p:ph idx="1"/>
          </p:nvPr>
        </p:nvSpPr>
        <p:spPr>
          <a:xfrm>
            <a:off x="838200" y="1825625"/>
            <a:ext cx="5558489" cy="4351338"/>
          </a:xfrm>
        </p:spPr>
        <p:txBody>
          <a:bodyPr>
            <a:normAutofit/>
          </a:bodyPr>
          <a:lstStyle/>
          <a:p>
            <a:pPr marL="0" indent="0">
              <a:buNone/>
            </a:pPr>
            <a:r>
              <a:rPr lang="en-CA" sz="2400" dirty="0"/>
              <a:t>”Brain Pickings is your LEGO treasure chest, full of pieces across art, design, science, technology, philosophy, history, politics, psychology, sociology, ecology, anthropology, you-name-</a:t>
            </a:r>
            <a:r>
              <a:rPr lang="en-CA" sz="2400" dirty="0" err="1"/>
              <a:t>itology</a:t>
            </a:r>
            <a:r>
              <a:rPr lang="en-CA" sz="2400" dirty="0"/>
              <a:t>. Pieces that enrich your mental pool of resources and empower you to combine them into original concepts that are stronger, smarter, richer, deeper and more impactful — a modest, curiosity-driven exercise in vision- and mind-expansion.”</a:t>
            </a:r>
            <a:endParaRPr lang="en-US" sz="2400" dirty="0"/>
          </a:p>
        </p:txBody>
      </p:sp>
      <p:sp>
        <p:nvSpPr>
          <p:cNvPr id="19"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44731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FB6AF9-E719-5E44-A367-645EDB05F121}"/>
              </a:ext>
            </a:extLst>
          </p:cNvPr>
          <p:cNvSpPr>
            <a:spLocks noGrp="1"/>
          </p:cNvSpPr>
          <p:nvPr>
            <p:ph type="title"/>
          </p:nvPr>
        </p:nvSpPr>
        <p:spPr>
          <a:xfrm>
            <a:off x="635000" y="640823"/>
            <a:ext cx="3418659" cy="5583148"/>
          </a:xfrm>
        </p:spPr>
        <p:txBody>
          <a:bodyPr anchor="ctr">
            <a:normAutofit/>
          </a:bodyPr>
          <a:lstStyle/>
          <a:p>
            <a:br>
              <a:rPr lang="en-US" sz="5400"/>
            </a:br>
            <a:r>
              <a:rPr lang="en-US" sz="5400"/>
              <a:t>“</a:t>
            </a:r>
            <a:r>
              <a:rPr lang="en-CA" sz="5400" i="1"/>
              <a:t>I ask myself three things”</a:t>
            </a:r>
            <a:br>
              <a:rPr lang="en-CA" sz="5400" i="1"/>
            </a:br>
            <a:endParaRPr lang="en-US" sz="5400" dirty="0"/>
          </a:p>
        </p:txBody>
      </p:sp>
      <p:sp>
        <p:nvSpPr>
          <p:cNvPr id="3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Content Placeholder 2">
            <a:extLst>
              <a:ext uri="{FF2B5EF4-FFF2-40B4-BE49-F238E27FC236}">
                <a16:creationId xmlns:a16="http://schemas.microsoft.com/office/drawing/2014/main" id="{97D53D8A-428D-48C7-AF40-B7B981E16756}"/>
              </a:ext>
            </a:extLst>
          </p:cNvPr>
          <p:cNvGraphicFramePr>
            <a:graphicFrameLocks noGrp="1"/>
          </p:cNvGraphicFramePr>
          <p:nvPr>
            <p:ph idx="1"/>
            <p:extLst>
              <p:ext uri="{D42A27DB-BD31-4B8C-83A1-F6EECF244321}">
                <p14:modId xmlns:p14="http://schemas.microsoft.com/office/powerpoint/2010/main" val="1287025260"/>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340241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A23766-810C-B841-BE1A-47AA9B07B4D8}"/>
              </a:ext>
            </a:extLst>
          </p:cNvPr>
          <p:cNvSpPr>
            <a:spLocks noGrp="1"/>
          </p:cNvSpPr>
          <p:nvPr>
            <p:ph type="title"/>
          </p:nvPr>
        </p:nvSpPr>
        <p:spPr>
          <a:xfrm>
            <a:off x="841248" y="548640"/>
            <a:ext cx="3600860" cy="5431536"/>
          </a:xfrm>
        </p:spPr>
        <p:txBody>
          <a:bodyPr>
            <a:normAutofit/>
          </a:bodyPr>
          <a:lstStyle/>
          <a:p>
            <a:r>
              <a:rPr lang="en-US" sz="5400"/>
              <a:t>On Twitter…</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13E6B48-68A4-394B-875B-E314BC908870}"/>
              </a:ext>
            </a:extLst>
          </p:cNvPr>
          <p:cNvSpPr>
            <a:spLocks noGrp="1"/>
          </p:cNvSpPr>
          <p:nvPr>
            <p:ph idx="1"/>
          </p:nvPr>
        </p:nvSpPr>
        <p:spPr>
          <a:xfrm>
            <a:off x="5126418" y="552091"/>
            <a:ext cx="6224335" cy="5431536"/>
          </a:xfrm>
        </p:spPr>
        <p:txBody>
          <a:bodyPr anchor="ctr">
            <a:normAutofit/>
          </a:bodyPr>
          <a:lstStyle/>
          <a:p>
            <a:pPr marL="0" indent="0">
              <a:buNone/>
            </a:pPr>
            <a:r>
              <a:rPr lang="en-CA" sz="2200" i="1"/>
              <a:t>”I only really follow “linkers” – people who share links to interesting content in at least 90% of their tweets. For myself, I tweet three external links for every link to a Brain Pickings article.”</a:t>
            </a:r>
            <a:endParaRPr lang="en-US" sz="2200" i="1"/>
          </a:p>
        </p:txBody>
      </p:sp>
    </p:spTree>
    <p:extLst>
      <p:ext uri="{BB962C8B-B14F-4D97-AF65-F5344CB8AC3E}">
        <p14:creationId xmlns:p14="http://schemas.microsoft.com/office/powerpoint/2010/main" val="19678327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825AC39-5F85-4CAA-8A81-A1287086B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95DA4D23-37FC-4B90-8188-F0377C5F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417162" cy="6858000"/>
          </a:xfrm>
          <a:custGeom>
            <a:avLst/>
            <a:gdLst>
              <a:gd name="connsiteX0" fmla="*/ 0 w 4417162"/>
              <a:gd name="connsiteY0" fmla="*/ 0 h 6858000"/>
              <a:gd name="connsiteX1" fmla="*/ 144378 w 4417162"/>
              <a:gd name="connsiteY1" fmla="*/ 0 h 6858000"/>
              <a:gd name="connsiteX2" fmla="*/ 2310062 w 4417162"/>
              <a:gd name="connsiteY2" fmla="*/ 0 h 6858000"/>
              <a:gd name="connsiteX3" fmla="*/ 4227367 w 4417162"/>
              <a:gd name="connsiteY3" fmla="*/ 0 h 6858000"/>
              <a:gd name="connsiteX4" fmla="*/ 4232407 w 4417162"/>
              <a:gd name="connsiteY4" fmla="*/ 66675 h 6858000"/>
              <a:gd name="connsiteX5" fmla="*/ 4240804 w 4417162"/>
              <a:gd name="connsiteY5" fmla="*/ 122237 h 6858000"/>
              <a:gd name="connsiteX6" fmla="*/ 4250882 w 4417162"/>
              <a:gd name="connsiteY6" fmla="*/ 174625 h 6858000"/>
              <a:gd name="connsiteX7" fmla="*/ 4267678 w 4417162"/>
              <a:gd name="connsiteY7" fmla="*/ 217487 h 6858000"/>
              <a:gd name="connsiteX8" fmla="*/ 4284474 w 4417162"/>
              <a:gd name="connsiteY8" fmla="*/ 260350 h 6858000"/>
              <a:gd name="connsiteX9" fmla="*/ 4304629 w 4417162"/>
              <a:gd name="connsiteY9" fmla="*/ 296862 h 6858000"/>
              <a:gd name="connsiteX10" fmla="*/ 4324784 w 4417162"/>
              <a:gd name="connsiteY10" fmla="*/ 334962 h 6858000"/>
              <a:gd name="connsiteX11" fmla="*/ 4343260 w 4417162"/>
              <a:gd name="connsiteY11" fmla="*/ 369887 h 6858000"/>
              <a:gd name="connsiteX12" fmla="*/ 4361735 w 4417162"/>
              <a:gd name="connsiteY12" fmla="*/ 409575 h 6858000"/>
              <a:gd name="connsiteX13" fmla="*/ 4378531 w 4417162"/>
              <a:gd name="connsiteY13" fmla="*/ 450850 h 6858000"/>
              <a:gd name="connsiteX14" fmla="*/ 4393648 w 4417162"/>
              <a:gd name="connsiteY14" fmla="*/ 496887 h 6858000"/>
              <a:gd name="connsiteX15" fmla="*/ 4405405 w 4417162"/>
              <a:gd name="connsiteY15" fmla="*/ 546100 h 6858000"/>
              <a:gd name="connsiteX16" fmla="*/ 4413803 w 4417162"/>
              <a:gd name="connsiteY16" fmla="*/ 606425 h 6858000"/>
              <a:gd name="connsiteX17" fmla="*/ 4417162 w 4417162"/>
              <a:gd name="connsiteY17" fmla="*/ 673100 h 6858000"/>
              <a:gd name="connsiteX18" fmla="*/ 4413803 w 4417162"/>
              <a:gd name="connsiteY18" fmla="*/ 744537 h 6858000"/>
              <a:gd name="connsiteX19" fmla="*/ 4405405 w 4417162"/>
              <a:gd name="connsiteY19" fmla="*/ 801687 h 6858000"/>
              <a:gd name="connsiteX20" fmla="*/ 4393648 w 4417162"/>
              <a:gd name="connsiteY20" fmla="*/ 854075 h 6858000"/>
              <a:gd name="connsiteX21" fmla="*/ 4378531 w 4417162"/>
              <a:gd name="connsiteY21" fmla="*/ 901700 h 6858000"/>
              <a:gd name="connsiteX22" fmla="*/ 4361735 w 4417162"/>
              <a:gd name="connsiteY22" fmla="*/ 942975 h 6858000"/>
              <a:gd name="connsiteX23" fmla="*/ 4341580 w 4417162"/>
              <a:gd name="connsiteY23" fmla="*/ 981075 h 6858000"/>
              <a:gd name="connsiteX24" fmla="*/ 4321425 w 4417162"/>
              <a:gd name="connsiteY24" fmla="*/ 1017587 h 6858000"/>
              <a:gd name="connsiteX25" fmla="*/ 4301270 w 4417162"/>
              <a:gd name="connsiteY25" fmla="*/ 1055687 h 6858000"/>
              <a:gd name="connsiteX26" fmla="*/ 4282794 w 4417162"/>
              <a:gd name="connsiteY26" fmla="*/ 1095375 h 6858000"/>
              <a:gd name="connsiteX27" fmla="*/ 4264318 w 4417162"/>
              <a:gd name="connsiteY27" fmla="*/ 1136650 h 6858000"/>
              <a:gd name="connsiteX28" fmla="*/ 4249203 w 4417162"/>
              <a:gd name="connsiteY28" fmla="*/ 1182687 h 6858000"/>
              <a:gd name="connsiteX29" fmla="*/ 4239125 w 4417162"/>
              <a:gd name="connsiteY29" fmla="*/ 1235075 h 6858000"/>
              <a:gd name="connsiteX30" fmla="*/ 4229047 w 4417162"/>
              <a:gd name="connsiteY30" fmla="*/ 1295400 h 6858000"/>
              <a:gd name="connsiteX31" fmla="*/ 4227367 w 4417162"/>
              <a:gd name="connsiteY31" fmla="*/ 1363662 h 6858000"/>
              <a:gd name="connsiteX32" fmla="*/ 4229047 w 4417162"/>
              <a:gd name="connsiteY32" fmla="*/ 1431925 h 6858000"/>
              <a:gd name="connsiteX33" fmla="*/ 4239125 w 4417162"/>
              <a:gd name="connsiteY33" fmla="*/ 1492250 h 6858000"/>
              <a:gd name="connsiteX34" fmla="*/ 4249203 w 4417162"/>
              <a:gd name="connsiteY34" fmla="*/ 1544637 h 6858000"/>
              <a:gd name="connsiteX35" fmla="*/ 4264318 w 4417162"/>
              <a:gd name="connsiteY35" fmla="*/ 1589087 h 6858000"/>
              <a:gd name="connsiteX36" fmla="*/ 4282794 w 4417162"/>
              <a:gd name="connsiteY36" fmla="*/ 1631950 h 6858000"/>
              <a:gd name="connsiteX37" fmla="*/ 4301270 w 4417162"/>
              <a:gd name="connsiteY37" fmla="*/ 1671637 h 6858000"/>
              <a:gd name="connsiteX38" fmla="*/ 4321425 w 4417162"/>
              <a:gd name="connsiteY38" fmla="*/ 1708150 h 6858000"/>
              <a:gd name="connsiteX39" fmla="*/ 4341580 w 4417162"/>
              <a:gd name="connsiteY39" fmla="*/ 1743075 h 6858000"/>
              <a:gd name="connsiteX40" fmla="*/ 4361735 w 4417162"/>
              <a:gd name="connsiteY40" fmla="*/ 1782762 h 6858000"/>
              <a:gd name="connsiteX41" fmla="*/ 4378531 w 4417162"/>
              <a:gd name="connsiteY41" fmla="*/ 1824037 h 6858000"/>
              <a:gd name="connsiteX42" fmla="*/ 4393648 w 4417162"/>
              <a:gd name="connsiteY42" fmla="*/ 1870075 h 6858000"/>
              <a:gd name="connsiteX43" fmla="*/ 4405405 w 4417162"/>
              <a:gd name="connsiteY43" fmla="*/ 1922462 h 6858000"/>
              <a:gd name="connsiteX44" fmla="*/ 4413803 w 4417162"/>
              <a:gd name="connsiteY44" fmla="*/ 1982787 h 6858000"/>
              <a:gd name="connsiteX45" fmla="*/ 4417162 w 4417162"/>
              <a:gd name="connsiteY45" fmla="*/ 2051050 h 6858000"/>
              <a:gd name="connsiteX46" fmla="*/ 4413803 w 4417162"/>
              <a:gd name="connsiteY46" fmla="*/ 2119312 h 6858000"/>
              <a:gd name="connsiteX47" fmla="*/ 4405405 w 4417162"/>
              <a:gd name="connsiteY47" fmla="*/ 2179637 h 6858000"/>
              <a:gd name="connsiteX48" fmla="*/ 4393648 w 4417162"/>
              <a:gd name="connsiteY48" fmla="*/ 2232025 h 6858000"/>
              <a:gd name="connsiteX49" fmla="*/ 4378531 w 4417162"/>
              <a:gd name="connsiteY49" fmla="*/ 2278062 h 6858000"/>
              <a:gd name="connsiteX50" fmla="*/ 4361735 w 4417162"/>
              <a:gd name="connsiteY50" fmla="*/ 2319337 h 6858000"/>
              <a:gd name="connsiteX51" fmla="*/ 4341580 w 4417162"/>
              <a:gd name="connsiteY51" fmla="*/ 2359025 h 6858000"/>
              <a:gd name="connsiteX52" fmla="*/ 4321425 w 4417162"/>
              <a:gd name="connsiteY52" fmla="*/ 2395537 h 6858000"/>
              <a:gd name="connsiteX53" fmla="*/ 4301270 w 4417162"/>
              <a:gd name="connsiteY53" fmla="*/ 2433637 h 6858000"/>
              <a:gd name="connsiteX54" fmla="*/ 4282794 w 4417162"/>
              <a:gd name="connsiteY54" fmla="*/ 2471737 h 6858000"/>
              <a:gd name="connsiteX55" fmla="*/ 4264318 w 4417162"/>
              <a:gd name="connsiteY55" fmla="*/ 2513012 h 6858000"/>
              <a:gd name="connsiteX56" fmla="*/ 4249203 w 4417162"/>
              <a:gd name="connsiteY56" fmla="*/ 2560637 h 6858000"/>
              <a:gd name="connsiteX57" fmla="*/ 4239125 w 4417162"/>
              <a:gd name="connsiteY57" fmla="*/ 2613025 h 6858000"/>
              <a:gd name="connsiteX58" fmla="*/ 4229047 w 4417162"/>
              <a:gd name="connsiteY58" fmla="*/ 2671762 h 6858000"/>
              <a:gd name="connsiteX59" fmla="*/ 4227367 w 4417162"/>
              <a:gd name="connsiteY59" fmla="*/ 2741612 h 6858000"/>
              <a:gd name="connsiteX60" fmla="*/ 4229047 w 4417162"/>
              <a:gd name="connsiteY60" fmla="*/ 2809875 h 6858000"/>
              <a:gd name="connsiteX61" fmla="*/ 4239125 w 4417162"/>
              <a:gd name="connsiteY61" fmla="*/ 2868612 h 6858000"/>
              <a:gd name="connsiteX62" fmla="*/ 4249203 w 4417162"/>
              <a:gd name="connsiteY62" fmla="*/ 2922587 h 6858000"/>
              <a:gd name="connsiteX63" fmla="*/ 4264318 w 4417162"/>
              <a:gd name="connsiteY63" fmla="*/ 2967037 h 6858000"/>
              <a:gd name="connsiteX64" fmla="*/ 4282794 w 4417162"/>
              <a:gd name="connsiteY64" fmla="*/ 3009900 h 6858000"/>
              <a:gd name="connsiteX65" fmla="*/ 4301270 w 4417162"/>
              <a:gd name="connsiteY65" fmla="*/ 3046412 h 6858000"/>
              <a:gd name="connsiteX66" fmla="*/ 4321425 w 4417162"/>
              <a:gd name="connsiteY66" fmla="*/ 3084512 h 6858000"/>
              <a:gd name="connsiteX67" fmla="*/ 4341580 w 4417162"/>
              <a:gd name="connsiteY67" fmla="*/ 3121025 h 6858000"/>
              <a:gd name="connsiteX68" fmla="*/ 4361735 w 4417162"/>
              <a:gd name="connsiteY68" fmla="*/ 3160712 h 6858000"/>
              <a:gd name="connsiteX69" fmla="*/ 4378531 w 4417162"/>
              <a:gd name="connsiteY69" fmla="*/ 3201987 h 6858000"/>
              <a:gd name="connsiteX70" fmla="*/ 4393648 w 4417162"/>
              <a:gd name="connsiteY70" fmla="*/ 3248025 h 6858000"/>
              <a:gd name="connsiteX71" fmla="*/ 4405405 w 4417162"/>
              <a:gd name="connsiteY71" fmla="*/ 3300412 h 6858000"/>
              <a:gd name="connsiteX72" fmla="*/ 4413803 w 4417162"/>
              <a:gd name="connsiteY72" fmla="*/ 3360737 h 6858000"/>
              <a:gd name="connsiteX73" fmla="*/ 4417162 w 4417162"/>
              <a:gd name="connsiteY73" fmla="*/ 3427412 h 6858000"/>
              <a:gd name="connsiteX74" fmla="*/ 4413803 w 4417162"/>
              <a:gd name="connsiteY74" fmla="*/ 3497262 h 6858000"/>
              <a:gd name="connsiteX75" fmla="*/ 4405405 w 4417162"/>
              <a:gd name="connsiteY75" fmla="*/ 3557587 h 6858000"/>
              <a:gd name="connsiteX76" fmla="*/ 4393648 w 4417162"/>
              <a:gd name="connsiteY76" fmla="*/ 3609975 h 6858000"/>
              <a:gd name="connsiteX77" fmla="*/ 4378531 w 4417162"/>
              <a:gd name="connsiteY77" fmla="*/ 3656012 h 6858000"/>
              <a:gd name="connsiteX78" fmla="*/ 4361735 w 4417162"/>
              <a:gd name="connsiteY78" fmla="*/ 3697287 h 6858000"/>
              <a:gd name="connsiteX79" fmla="*/ 4341580 w 4417162"/>
              <a:gd name="connsiteY79" fmla="*/ 3736975 h 6858000"/>
              <a:gd name="connsiteX80" fmla="*/ 4301270 w 4417162"/>
              <a:gd name="connsiteY80" fmla="*/ 3811587 h 6858000"/>
              <a:gd name="connsiteX81" fmla="*/ 4282794 w 4417162"/>
              <a:gd name="connsiteY81" fmla="*/ 3848100 h 6858000"/>
              <a:gd name="connsiteX82" fmla="*/ 4264318 w 4417162"/>
              <a:gd name="connsiteY82" fmla="*/ 3890962 h 6858000"/>
              <a:gd name="connsiteX83" fmla="*/ 4249203 w 4417162"/>
              <a:gd name="connsiteY83" fmla="*/ 3935412 h 6858000"/>
              <a:gd name="connsiteX84" fmla="*/ 4239125 w 4417162"/>
              <a:gd name="connsiteY84" fmla="*/ 3987800 h 6858000"/>
              <a:gd name="connsiteX85" fmla="*/ 4229047 w 4417162"/>
              <a:gd name="connsiteY85" fmla="*/ 4048125 h 6858000"/>
              <a:gd name="connsiteX86" fmla="*/ 4227367 w 4417162"/>
              <a:gd name="connsiteY86" fmla="*/ 4116387 h 6858000"/>
              <a:gd name="connsiteX87" fmla="*/ 4229047 w 4417162"/>
              <a:gd name="connsiteY87" fmla="*/ 4186237 h 6858000"/>
              <a:gd name="connsiteX88" fmla="*/ 4239125 w 4417162"/>
              <a:gd name="connsiteY88" fmla="*/ 4244975 h 6858000"/>
              <a:gd name="connsiteX89" fmla="*/ 4249203 w 4417162"/>
              <a:gd name="connsiteY89" fmla="*/ 4297362 h 6858000"/>
              <a:gd name="connsiteX90" fmla="*/ 4264318 w 4417162"/>
              <a:gd name="connsiteY90" fmla="*/ 4343400 h 6858000"/>
              <a:gd name="connsiteX91" fmla="*/ 4282794 w 4417162"/>
              <a:gd name="connsiteY91" fmla="*/ 4386262 h 6858000"/>
              <a:gd name="connsiteX92" fmla="*/ 4301270 w 4417162"/>
              <a:gd name="connsiteY92" fmla="*/ 4424362 h 6858000"/>
              <a:gd name="connsiteX93" fmla="*/ 4341580 w 4417162"/>
              <a:gd name="connsiteY93" fmla="*/ 4498975 h 6858000"/>
              <a:gd name="connsiteX94" fmla="*/ 4361735 w 4417162"/>
              <a:gd name="connsiteY94" fmla="*/ 4537075 h 6858000"/>
              <a:gd name="connsiteX95" fmla="*/ 4378531 w 4417162"/>
              <a:gd name="connsiteY95" fmla="*/ 4579937 h 6858000"/>
              <a:gd name="connsiteX96" fmla="*/ 4393648 w 4417162"/>
              <a:gd name="connsiteY96" fmla="*/ 4625975 h 6858000"/>
              <a:gd name="connsiteX97" fmla="*/ 4405405 w 4417162"/>
              <a:gd name="connsiteY97" fmla="*/ 4678362 h 6858000"/>
              <a:gd name="connsiteX98" fmla="*/ 4413803 w 4417162"/>
              <a:gd name="connsiteY98" fmla="*/ 4738687 h 6858000"/>
              <a:gd name="connsiteX99" fmla="*/ 4417162 w 4417162"/>
              <a:gd name="connsiteY99" fmla="*/ 4806950 h 6858000"/>
              <a:gd name="connsiteX100" fmla="*/ 4413803 w 4417162"/>
              <a:gd name="connsiteY100" fmla="*/ 4875212 h 6858000"/>
              <a:gd name="connsiteX101" fmla="*/ 4405405 w 4417162"/>
              <a:gd name="connsiteY101" fmla="*/ 4935537 h 6858000"/>
              <a:gd name="connsiteX102" fmla="*/ 4393648 w 4417162"/>
              <a:gd name="connsiteY102" fmla="*/ 4987925 h 6858000"/>
              <a:gd name="connsiteX103" fmla="*/ 4378531 w 4417162"/>
              <a:gd name="connsiteY103" fmla="*/ 5033962 h 6858000"/>
              <a:gd name="connsiteX104" fmla="*/ 4361735 w 4417162"/>
              <a:gd name="connsiteY104" fmla="*/ 5075237 h 6858000"/>
              <a:gd name="connsiteX105" fmla="*/ 4341580 w 4417162"/>
              <a:gd name="connsiteY105" fmla="*/ 5114925 h 6858000"/>
              <a:gd name="connsiteX106" fmla="*/ 4321425 w 4417162"/>
              <a:gd name="connsiteY106" fmla="*/ 5149850 h 6858000"/>
              <a:gd name="connsiteX107" fmla="*/ 4301270 w 4417162"/>
              <a:gd name="connsiteY107" fmla="*/ 5186362 h 6858000"/>
              <a:gd name="connsiteX108" fmla="*/ 4282794 w 4417162"/>
              <a:gd name="connsiteY108" fmla="*/ 5226050 h 6858000"/>
              <a:gd name="connsiteX109" fmla="*/ 4264318 w 4417162"/>
              <a:gd name="connsiteY109" fmla="*/ 5268912 h 6858000"/>
              <a:gd name="connsiteX110" fmla="*/ 4249203 w 4417162"/>
              <a:gd name="connsiteY110" fmla="*/ 5313362 h 6858000"/>
              <a:gd name="connsiteX111" fmla="*/ 4239125 w 4417162"/>
              <a:gd name="connsiteY111" fmla="*/ 5365750 h 6858000"/>
              <a:gd name="connsiteX112" fmla="*/ 4229047 w 4417162"/>
              <a:gd name="connsiteY112" fmla="*/ 5426075 h 6858000"/>
              <a:gd name="connsiteX113" fmla="*/ 4227367 w 4417162"/>
              <a:gd name="connsiteY113" fmla="*/ 5494337 h 6858000"/>
              <a:gd name="connsiteX114" fmla="*/ 4229047 w 4417162"/>
              <a:gd name="connsiteY114" fmla="*/ 5562600 h 6858000"/>
              <a:gd name="connsiteX115" fmla="*/ 4239125 w 4417162"/>
              <a:gd name="connsiteY115" fmla="*/ 5622925 h 6858000"/>
              <a:gd name="connsiteX116" fmla="*/ 4249203 w 4417162"/>
              <a:gd name="connsiteY116" fmla="*/ 5675312 h 6858000"/>
              <a:gd name="connsiteX117" fmla="*/ 4264318 w 4417162"/>
              <a:gd name="connsiteY117" fmla="*/ 5721350 h 6858000"/>
              <a:gd name="connsiteX118" fmla="*/ 4282794 w 4417162"/>
              <a:gd name="connsiteY118" fmla="*/ 5762625 h 6858000"/>
              <a:gd name="connsiteX119" fmla="*/ 4301270 w 4417162"/>
              <a:gd name="connsiteY119" fmla="*/ 5802312 h 6858000"/>
              <a:gd name="connsiteX120" fmla="*/ 4321425 w 4417162"/>
              <a:gd name="connsiteY120" fmla="*/ 5840412 h 6858000"/>
              <a:gd name="connsiteX121" fmla="*/ 4341580 w 4417162"/>
              <a:gd name="connsiteY121" fmla="*/ 5876925 h 6858000"/>
              <a:gd name="connsiteX122" fmla="*/ 4361735 w 4417162"/>
              <a:gd name="connsiteY122" fmla="*/ 5915025 h 6858000"/>
              <a:gd name="connsiteX123" fmla="*/ 4378531 w 4417162"/>
              <a:gd name="connsiteY123" fmla="*/ 5956300 h 6858000"/>
              <a:gd name="connsiteX124" fmla="*/ 4393648 w 4417162"/>
              <a:gd name="connsiteY124" fmla="*/ 6003925 h 6858000"/>
              <a:gd name="connsiteX125" fmla="*/ 4405405 w 4417162"/>
              <a:gd name="connsiteY125" fmla="*/ 6056312 h 6858000"/>
              <a:gd name="connsiteX126" fmla="*/ 4413803 w 4417162"/>
              <a:gd name="connsiteY126" fmla="*/ 6113462 h 6858000"/>
              <a:gd name="connsiteX127" fmla="*/ 4417162 w 4417162"/>
              <a:gd name="connsiteY127" fmla="*/ 6183312 h 6858000"/>
              <a:gd name="connsiteX128" fmla="*/ 4413803 w 4417162"/>
              <a:gd name="connsiteY128" fmla="*/ 6251575 h 6858000"/>
              <a:gd name="connsiteX129" fmla="*/ 4405405 w 4417162"/>
              <a:gd name="connsiteY129" fmla="*/ 6311900 h 6858000"/>
              <a:gd name="connsiteX130" fmla="*/ 4393648 w 4417162"/>
              <a:gd name="connsiteY130" fmla="*/ 6361112 h 6858000"/>
              <a:gd name="connsiteX131" fmla="*/ 4378531 w 4417162"/>
              <a:gd name="connsiteY131" fmla="*/ 6407150 h 6858000"/>
              <a:gd name="connsiteX132" fmla="*/ 4361735 w 4417162"/>
              <a:gd name="connsiteY132" fmla="*/ 6448425 h 6858000"/>
              <a:gd name="connsiteX133" fmla="*/ 4343260 w 4417162"/>
              <a:gd name="connsiteY133" fmla="*/ 6488112 h 6858000"/>
              <a:gd name="connsiteX134" fmla="*/ 4324784 w 4417162"/>
              <a:gd name="connsiteY134" fmla="*/ 6523037 h 6858000"/>
              <a:gd name="connsiteX135" fmla="*/ 4304629 w 4417162"/>
              <a:gd name="connsiteY135" fmla="*/ 6561137 h 6858000"/>
              <a:gd name="connsiteX136" fmla="*/ 4284474 w 4417162"/>
              <a:gd name="connsiteY136" fmla="*/ 6597650 h 6858000"/>
              <a:gd name="connsiteX137" fmla="*/ 4267678 w 4417162"/>
              <a:gd name="connsiteY137" fmla="*/ 6640512 h 6858000"/>
              <a:gd name="connsiteX138" fmla="*/ 4250882 w 4417162"/>
              <a:gd name="connsiteY138" fmla="*/ 6683375 h 6858000"/>
              <a:gd name="connsiteX139" fmla="*/ 4240804 w 4417162"/>
              <a:gd name="connsiteY139" fmla="*/ 6735762 h 6858000"/>
              <a:gd name="connsiteX140" fmla="*/ 4232407 w 4417162"/>
              <a:gd name="connsiteY140" fmla="*/ 6791325 h 6858000"/>
              <a:gd name="connsiteX141" fmla="*/ 4227367 w 4417162"/>
              <a:gd name="connsiteY141" fmla="*/ 6858000 h 6858000"/>
              <a:gd name="connsiteX142" fmla="*/ 2310062 w 4417162"/>
              <a:gd name="connsiteY142" fmla="*/ 6858000 h 6858000"/>
              <a:gd name="connsiteX143" fmla="*/ 144378 w 4417162"/>
              <a:gd name="connsiteY143" fmla="*/ 6858000 h 6858000"/>
              <a:gd name="connsiteX144" fmla="*/ 0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0" y="0"/>
                </a:moveTo>
                <a:lnTo>
                  <a:pt x="144378" y="0"/>
                </a:lnTo>
                <a:lnTo>
                  <a:pt x="2310062" y="0"/>
                </a:lnTo>
                <a:lnTo>
                  <a:pt x="4227367" y="0"/>
                </a:lnTo>
                <a:lnTo>
                  <a:pt x="4232407" y="66675"/>
                </a:lnTo>
                <a:lnTo>
                  <a:pt x="4240804" y="122237"/>
                </a:lnTo>
                <a:lnTo>
                  <a:pt x="4250882" y="174625"/>
                </a:lnTo>
                <a:lnTo>
                  <a:pt x="4267678" y="217487"/>
                </a:lnTo>
                <a:lnTo>
                  <a:pt x="4284474" y="260350"/>
                </a:lnTo>
                <a:lnTo>
                  <a:pt x="4304629" y="296862"/>
                </a:lnTo>
                <a:lnTo>
                  <a:pt x="4324784" y="334962"/>
                </a:lnTo>
                <a:lnTo>
                  <a:pt x="4343260" y="369887"/>
                </a:lnTo>
                <a:lnTo>
                  <a:pt x="4361735" y="409575"/>
                </a:lnTo>
                <a:lnTo>
                  <a:pt x="4378531" y="450850"/>
                </a:lnTo>
                <a:lnTo>
                  <a:pt x="4393648" y="496887"/>
                </a:lnTo>
                <a:lnTo>
                  <a:pt x="4405405" y="546100"/>
                </a:lnTo>
                <a:lnTo>
                  <a:pt x="4413803" y="606425"/>
                </a:lnTo>
                <a:lnTo>
                  <a:pt x="4417162" y="673100"/>
                </a:lnTo>
                <a:lnTo>
                  <a:pt x="4413803" y="744537"/>
                </a:lnTo>
                <a:lnTo>
                  <a:pt x="4405405" y="801687"/>
                </a:lnTo>
                <a:lnTo>
                  <a:pt x="4393648" y="854075"/>
                </a:lnTo>
                <a:lnTo>
                  <a:pt x="4378531" y="901700"/>
                </a:lnTo>
                <a:lnTo>
                  <a:pt x="4361735" y="942975"/>
                </a:lnTo>
                <a:lnTo>
                  <a:pt x="4341580" y="981075"/>
                </a:lnTo>
                <a:lnTo>
                  <a:pt x="4321425" y="1017587"/>
                </a:lnTo>
                <a:lnTo>
                  <a:pt x="4301270" y="1055687"/>
                </a:lnTo>
                <a:lnTo>
                  <a:pt x="4282794" y="1095375"/>
                </a:lnTo>
                <a:lnTo>
                  <a:pt x="4264318" y="1136650"/>
                </a:lnTo>
                <a:lnTo>
                  <a:pt x="4249203" y="1182687"/>
                </a:lnTo>
                <a:lnTo>
                  <a:pt x="4239125" y="1235075"/>
                </a:lnTo>
                <a:lnTo>
                  <a:pt x="4229047" y="1295400"/>
                </a:lnTo>
                <a:lnTo>
                  <a:pt x="4227367" y="1363662"/>
                </a:lnTo>
                <a:lnTo>
                  <a:pt x="4229047" y="1431925"/>
                </a:lnTo>
                <a:lnTo>
                  <a:pt x="4239125" y="1492250"/>
                </a:lnTo>
                <a:lnTo>
                  <a:pt x="4249203" y="1544637"/>
                </a:lnTo>
                <a:lnTo>
                  <a:pt x="4264318" y="1589087"/>
                </a:lnTo>
                <a:lnTo>
                  <a:pt x="4282794" y="1631950"/>
                </a:lnTo>
                <a:lnTo>
                  <a:pt x="4301270" y="1671637"/>
                </a:lnTo>
                <a:lnTo>
                  <a:pt x="4321425" y="1708150"/>
                </a:lnTo>
                <a:lnTo>
                  <a:pt x="4341580" y="1743075"/>
                </a:lnTo>
                <a:lnTo>
                  <a:pt x="4361735" y="1782762"/>
                </a:lnTo>
                <a:lnTo>
                  <a:pt x="4378531" y="1824037"/>
                </a:lnTo>
                <a:lnTo>
                  <a:pt x="4393648" y="1870075"/>
                </a:lnTo>
                <a:lnTo>
                  <a:pt x="4405405" y="1922462"/>
                </a:lnTo>
                <a:lnTo>
                  <a:pt x="4413803" y="1982787"/>
                </a:lnTo>
                <a:lnTo>
                  <a:pt x="4417162" y="2051050"/>
                </a:lnTo>
                <a:lnTo>
                  <a:pt x="4413803" y="2119312"/>
                </a:lnTo>
                <a:lnTo>
                  <a:pt x="4405405" y="2179637"/>
                </a:lnTo>
                <a:lnTo>
                  <a:pt x="4393648" y="2232025"/>
                </a:lnTo>
                <a:lnTo>
                  <a:pt x="4378531" y="2278062"/>
                </a:lnTo>
                <a:lnTo>
                  <a:pt x="4361735" y="2319337"/>
                </a:lnTo>
                <a:lnTo>
                  <a:pt x="4341580" y="2359025"/>
                </a:lnTo>
                <a:lnTo>
                  <a:pt x="4321425" y="2395537"/>
                </a:lnTo>
                <a:lnTo>
                  <a:pt x="4301270" y="2433637"/>
                </a:lnTo>
                <a:lnTo>
                  <a:pt x="4282794" y="2471737"/>
                </a:lnTo>
                <a:lnTo>
                  <a:pt x="4264318" y="2513012"/>
                </a:lnTo>
                <a:lnTo>
                  <a:pt x="4249203" y="2560637"/>
                </a:lnTo>
                <a:lnTo>
                  <a:pt x="4239125" y="2613025"/>
                </a:lnTo>
                <a:lnTo>
                  <a:pt x="4229047" y="2671762"/>
                </a:lnTo>
                <a:lnTo>
                  <a:pt x="4227367" y="2741612"/>
                </a:lnTo>
                <a:lnTo>
                  <a:pt x="4229047" y="2809875"/>
                </a:lnTo>
                <a:lnTo>
                  <a:pt x="4239125" y="2868612"/>
                </a:lnTo>
                <a:lnTo>
                  <a:pt x="4249203" y="2922587"/>
                </a:lnTo>
                <a:lnTo>
                  <a:pt x="4264318" y="2967037"/>
                </a:lnTo>
                <a:lnTo>
                  <a:pt x="4282794" y="3009900"/>
                </a:lnTo>
                <a:lnTo>
                  <a:pt x="4301270" y="3046412"/>
                </a:lnTo>
                <a:lnTo>
                  <a:pt x="4321425" y="3084512"/>
                </a:lnTo>
                <a:lnTo>
                  <a:pt x="4341580" y="3121025"/>
                </a:lnTo>
                <a:lnTo>
                  <a:pt x="4361735" y="3160712"/>
                </a:lnTo>
                <a:lnTo>
                  <a:pt x="4378531" y="3201987"/>
                </a:lnTo>
                <a:lnTo>
                  <a:pt x="4393648" y="3248025"/>
                </a:lnTo>
                <a:lnTo>
                  <a:pt x="4405405" y="3300412"/>
                </a:lnTo>
                <a:lnTo>
                  <a:pt x="4413803" y="3360737"/>
                </a:lnTo>
                <a:lnTo>
                  <a:pt x="4417162" y="3427412"/>
                </a:lnTo>
                <a:lnTo>
                  <a:pt x="4413803" y="3497262"/>
                </a:lnTo>
                <a:lnTo>
                  <a:pt x="4405405" y="3557587"/>
                </a:lnTo>
                <a:lnTo>
                  <a:pt x="4393648" y="3609975"/>
                </a:lnTo>
                <a:lnTo>
                  <a:pt x="4378531" y="3656012"/>
                </a:lnTo>
                <a:lnTo>
                  <a:pt x="4361735" y="3697287"/>
                </a:lnTo>
                <a:lnTo>
                  <a:pt x="4341580" y="3736975"/>
                </a:lnTo>
                <a:lnTo>
                  <a:pt x="4301270" y="3811587"/>
                </a:lnTo>
                <a:lnTo>
                  <a:pt x="4282794" y="3848100"/>
                </a:lnTo>
                <a:lnTo>
                  <a:pt x="4264318" y="3890962"/>
                </a:lnTo>
                <a:lnTo>
                  <a:pt x="4249203" y="3935412"/>
                </a:lnTo>
                <a:lnTo>
                  <a:pt x="4239125" y="3987800"/>
                </a:lnTo>
                <a:lnTo>
                  <a:pt x="4229047" y="4048125"/>
                </a:lnTo>
                <a:lnTo>
                  <a:pt x="4227367" y="4116387"/>
                </a:lnTo>
                <a:lnTo>
                  <a:pt x="4229047" y="4186237"/>
                </a:lnTo>
                <a:lnTo>
                  <a:pt x="4239125" y="4244975"/>
                </a:lnTo>
                <a:lnTo>
                  <a:pt x="4249203" y="4297362"/>
                </a:lnTo>
                <a:lnTo>
                  <a:pt x="4264318" y="4343400"/>
                </a:lnTo>
                <a:lnTo>
                  <a:pt x="4282794" y="4386262"/>
                </a:lnTo>
                <a:lnTo>
                  <a:pt x="4301270" y="4424362"/>
                </a:lnTo>
                <a:lnTo>
                  <a:pt x="4341580" y="4498975"/>
                </a:lnTo>
                <a:lnTo>
                  <a:pt x="4361735" y="4537075"/>
                </a:lnTo>
                <a:lnTo>
                  <a:pt x="4378531" y="4579937"/>
                </a:lnTo>
                <a:lnTo>
                  <a:pt x="4393648" y="4625975"/>
                </a:lnTo>
                <a:lnTo>
                  <a:pt x="4405405" y="4678362"/>
                </a:lnTo>
                <a:lnTo>
                  <a:pt x="4413803" y="4738687"/>
                </a:lnTo>
                <a:lnTo>
                  <a:pt x="4417162" y="4806950"/>
                </a:lnTo>
                <a:lnTo>
                  <a:pt x="4413803" y="4875212"/>
                </a:lnTo>
                <a:lnTo>
                  <a:pt x="4405405" y="4935537"/>
                </a:lnTo>
                <a:lnTo>
                  <a:pt x="4393648" y="4987925"/>
                </a:lnTo>
                <a:lnTo>
                  <a:pt x="4378531" y="5033962"/>
                </a:lnTo>
                <a:lnTo>
                  <a:pt x="4361735" y="5075237"/>
                </a:lnTo>
                <a:lnTo>
                  <a:pt x="4341580" y="5114925"/>
                </a:lnTo>
                <a:lnTo>
                  <a:pt x="4321425" y="5149850"/>
                </a:lnTo>
                <a:lnTo>
                  <a:pt x="4301270" y="5186362"/>
                </a:lnTo>
                <a:lnTo>
                  <a:pt x="4282794" y="5226050"/>
                </a:lnTo>
                <a:lnTo>
                  <a:pt x="4264318" y="5268912"/>
                </a:lnTo>
                <a:lnTo>
                  <a:pt x="4249203" y="5313362"/>
                </a:lnTo>
                <a:lnTo>
                  <a:pt x="4239125" y="5365750"/>
                </a:lnTo>
                <a:lnTo>
                  <a:pt x="4229047" y="5426075"/>
                </a:lnTo>
                <a:lnTo>
                  <a:pt x="4227367" y="5494337"/>
                </a:lnTo>
                <a:lnTo>
                  <a:pt x="4229047" y="5562600"/>
                </a:lnTo>
                <a:lnTo>
                  <a:pt x="4239125" y="5622925"/>
                </a:lnTo>
                <a:lnTo>
                  <a:pt x="4249203" y="5675312"/>
                </a:lnTo>
                <a:lnTo>
                  <a:pt x="4264318" y="5721350"/>
                </a:lnTo>
                <a:lnTo>
                  <a:pt x="4282794" y="5762625"/>
                </a:lnTo>
                <a:lnTo>
                  <a:pt x="4301270" y="5802312"/>
                </a:lnTo>
                <a:lnTo>
                  <a:pt x="4321425" y="5840412"/>
                </a:lnTo>
                <a:lnTo>
                  <a:pt x="4341580" y="5876925"/>
                </a:lnTo>
                <a:lnTo>
                  <a:pt x="4361735" y="5915025"/>
                </a:lnTo>
                <a:lnTo>
                  <a:pt x="4378531" y="5956300"/>
                </a:lnTo>
                <a:lnTo>
                  <a:pt x="4393648" y="6003925"/>
                </a:lnTo>
                <a:lnTo>
                  <a:pt x="4405405" y="6056312"/>
                </a:lnTo>
                <a:lnTo>
                  <a:pt x="4413803" y="6113462"/>
                </a:lnTo>
                <a:lnTo>
                  <a:pt x="4417162" y="6183312"/>
                </a:lnTo>
                <a:lnTo>
                  <a:pt x="4413803" y="6251575"/>
                </a:lnTo>
                <a:lnTo>
                  <a:pt x="4405405" y="6311900"/>
                </a:lnTo>
                <a:lnTo>
                  <a:pt x="4393648" y="6361112"/>
                </a:lnTo>
                <a:lnTo>
                  <a:pt x="4378531" y="6407150"/>
                </a:lnTo>
                <a:lnTo>
                  <a:pt x="4361735" y="6448425"/>
                </a:lnTo>
                <a:lnTo>
                  <a:pt x="4343260" y="6488112"/>
                </a:lnTo>
                <a:lnTo>
                  <a:pt x="4324784" y="6523037"/>
                </a:lnTo>
                <a:lnTo>
                  <a:pt x="4304629" y="6561137"/>
                </a:lnTo>
                <a:lnTo>
                  <a:pt x="4284474" y="6597650"/>
                </a:lnTo>
                <a:lnTo>
                  <a:pt x="4267678" y="6640512"/>
                </a:lnTo>
                <a:lnTo>
                  <a:pt x="4250882" y="6683375"/>
                </a:lnTo>
                <a:lnTo>
                  <a:pt x="4240804" y="6735762"/>
                </a:lnTo>
                <a:lnTo>
                  <a:pt x="4232407" y="6791325"/>
                </a:lnTo>
                <a:lnTo>
                  <a:pt x="4227367" y="6858000"/>
                </a:lnTo>
                <a:lnTo>
                  <a:pt x="2310062" y="6858000"/>
                </a:lnTo>
                <a:lnTo>
                  <a:pt x="144378" y="6858000"/>
                </a:lnTo>
                <a:lnTo>
                  <a:pt x="0" y="6858000"/>
                </a:lnTo>
                <a:close/>
              </a:path>
            </a:pathLst>
          </a:custGeom>
          <a:solidFill>
            <a:srgbClr val="FFFFFF"/>
          </a:solidFill>
          <a:ln w="0">
            <a:noFill/>
            <a:prstDash val="solid"/>
            <a:round/>
            <a:headEnd/>
            <a:tailEnd/>
          </a:ln>
        </p:spPr>
        <p:txBody>
          <a:bodyPr/>
          <a:lstStyle/>
          <a:p>
            <a:endParaRPr lang="en-US"/>
          </a:p>
        </p:txBody>
      </p:sp>
      <p:sp useBgFill="1">
        <p:nvSpPr>
          <p:cNvPr id="14" name="Freeform: Shape 13">
            <a:extLst>
              <a:ext uri="{FF2B5EF4-FFF2-40B4-BE49-F238E27FC236}">
                <a16:creationId xmlns:a16="http://schemas.microsoft.com/office/drawing/2014/main" id="{A7A4B465-FBCC-4CD4-89A1-82992A7B4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272784" cy="6858000"/>
          </a:xfrm>
          <a:custGeom>
            <a:avLst/>
            <a:gdLst>
              <a:gd name="connsiteX0" fmla="*/ 0 w 4272784"/>
              <a:gd name="connsiteY0" fmla="*/ 0 h 6858000"/>
              <a:gd name="connsiteX1" fmla="*/ 4082989 w 4272784"/>
              <a:gd name="connsiteY1" fmla="*/ 0 h 6858000"/>
              <a:gd name="connsiteX2" fmla="*/ 4088029 w 4272784"/>
              <a:gd name="connsiteY2" fmla="*/ 66675 h 6858000"/>
              <a:gd name="connsiteX3" fmla="*/ 4096426 w 4272784"/>
              <a:gd name="connsiteY3" fmla="*/ 122237 h 6858000"/>
              <a:gd name="connsiteX4" fmla="*/ 4106504 w 4272784"/>
              <a:gd name="connsiteY4" fmla="*/ 174625 h 6858000"/>
              <a:gd name="connsiteX5" fmla="*/ 4123300 w 4272784"/>
              <a:gd name="connsiteY5" fmla="*/ 217487 h 6858000"/>
              <a:gd name="connsiteX6" fmla="*/ 4140096 w 4272784"/>
              <a:gd name="connsiteY6" fmla="*/ 260350 h 6858000"/>
              <a:gd name="connsiteX7" fmla="*/ 4160251 w 4272784"/>
              <a:gd name="connsiteY7" fmla="*/ 296862 h 6858000"/>
              <a:gd name="connsiteX8" fmla="*/ 4180406 w 4272784"/>
              <a:gd name="connsiteY8" fmla="*/ 334962 h 6858000"/>
              <a:gd name="connsiteX9" fmla="*/ 4198882 w 4272784"/>
              <a:gd name="connsiteY9" fmla="*/ 369887 h 6858000"/>
              <a:gd name="connsiteX10" fmla="*/ 4217357 w 4272784"/>
              <a:gd name="connsiteY10" fmla="*/ 409575 h 6858000"/>
              <a:gd name="connsiteX11" fmla="*/ 4234153 w 4272784"/>
              <a:gd name="connsiteY11" fmla="*/ 450850 h 6858000"/>
              <a:gd name="connsiteX12" fmla="*/ 4249270 w 4272784"/>
              <a:gd name="connsiteY12" fmla="*/ 496887 h 6858000"/>
              <a:gd name="connsiteX13" fmla="*/ 4261027 w 4272784"/>
              <a:gd name="connsiteY13" fmla="*/ 546100 h 6858000"/>
              <a:gd name="connsiteX14" fmla="*/ 4269425 w 4272784"/>
              <a:gd name="connsiteY14" fmla="*/ 606425 h 6858000"/>
              <a:gd name="connsiteX15" fmla="*/ 4272784 w 4272784"/>
              <a:gd name="connsiteY15" fmla="*/ 673100 h 6858000"/>
              <a:gd name="connsiteX16" fmla="*/ 4269425 w 4272784"/>
              <a:gd name="connsiteY16" fmla="*/ 744537 h 6858000"/>
              <a:gd name="connsiteX17" fmla="*/ 4261027 w 4272784"/>
              <a:gd name="connsiteY17" fmla="*/ 801687 h 6858000"/>
              <a:gd name="connsiteX18" fmla="*/ 4249270 w 4272784"/>
              <a:gd name="connsiteY18" fmla="*/ 854075 h 6858000"/>
              <a:gd name="connsiteX19" fmla="*/ 4234153 w 4272784"/>
              <a:gd name="connsiteY19" fmla="*/ 901700 h 6858000"/>
              <a:gd name="connsiteX20" fmla="*/ 4217357 w 4272784"/>
              <a:gd name="connsiteY20" fmla="*/ 942975 h 6858000"/>
              <a:gd name="connsiteX21" fmla="*/ 4197202 w 4272784"/>
              <a:gd name="connsiteY21" fmla="*/ 981075 h 6858000"/>
              <a:gd name="connsiteX22" fmla="*/ 4177047 w 4272784"/>
              <a:gd name="connsiteY22" fmla="*/ 1017587 h 6858000"/>
              <a:gd name="connsiteX23" fmla="*/ 4156892 w 4272784"/>
              <a:gd name="connsiteY23" fmla="*/ 1055687 h 6858000"/>
              <a:gd name="connsiteX24" fmla="*/ 4138416 w 4272784"/>
              <a:gd name="connsiteY24" fmla="*/ 1095375 h 6858000"/>
              <a:gd name="connsiteX25" fmla="*/ 4119940 w 4272784"/>
              <a:gd name="connsiteY25" fmla="*/ 1136650 h 6858000"/>
              <a:gd name="connsiteX26" fmla="*/ 4104825 w 4272784"/>
              <a:gd name="connsiteY26" fmla="*/ 1182687 h 6858000"/>
              <a:gd name="connsiteX27" fmla="*/ 4094747 w 4272784"/>
              <a:gd name="connsiteY27" fmla="*/ 1235075 h 6858000"/>
              <a:gd name="connsiteX28" fmla="*/ 4084669 w 4272784"/>
              <a:gd name="connsiteY28" fmla="*/ 1295400 h 6858000"/>
              <a:gd name="connsiteX29" fmla="*/ 4082989 w 4272784"/>
              <a:gd name="connsiteY29" fmla="*/ 1363662 h 6858000"/>
              <a:gd name="connsiteX30" fmla="*/ 4084669 w 4272784"/>
              <a:gd name="connsiteY30" fmla="*/ 1431925 h 6858000"/>
              <a:gd name="connsiteX31" fmla="*/ 4094747 w 4272784"/>
              <a:gd name="connsiteY31" fmla="*/ 1492250 h 6858000"/>
              <a:gd name="connsiteX32" fmla="*/ 4104825 w 4272784"/>
              <a:gd name="connsiteY32" fmla="*/ 1544637 h 6858000"/>
              <a:gd name="connsiteX33" fmla="*/ 4119940 w 4272784"/>
              <a:gd name="connsiteY33" fmla="*/ 1589087 h 6858000"/>
              <a:gd name="connsiteX34" fmla="*/ 4138416 w 4272784"/>
              <a:gd name="connsiteY34" fmla="*/ 1631950 h 6858000"/>
              <a:gd name="connsiteX35" fmla="*/ 4156892 w 4272784"/>
              <a:gd name="connsiteY35" fmla="*/ 1671637 h 6858000"/>
              <a:gd name="connsiteX36" fmla="*/ 4177047 w 4272784"/>
              <a:gd name="connsiteY36" fmla="*/ 1708150 h 6858000"/>
              <a:gd name="connsiteX37" fmla="*/ 4197202 w 4272784"/>
              <a:gd name="connsiteY37" fmla="*/ 1743075 h 6858000"/>
              <a:gd name="connsiteX38" fmla="*/ 4217357 w 4272784"/>
              <a:gd name="connsiteY38" fmla="*/ 1782762 h 6858000"/>
              <a:gd name="connsiteX39" fmla="*/ 4234153 w 4272784"/>
              <a:gd name="connsiteY39" fmla="*/ 1824037 h 6858000"/>
              <a:gd name="connsiteX40" fmla="*/ 4249270 w 4272784"/>
              <a:gd name="connsiteY40" fmla="*/ 1870075 h 6858000"/>
              <a:gd name="connsiteX41" fmla="*/ 4261027 w 4272784"/>
              <a:gd name="connsiteY41" fmla="*/ 1922462 h 6858000"/>
              <a:gd name="connsiteX42" fmla="*/ 4269425 w 4272784"/>
              <a:gd name="connsiteY42" fmla="*/ 1982787 h 6858000"/>
              <a:gd name="connsiteX43" fmla="*/ 4272784 w 4272784"/>
              <a:gd name="connsiteY43" fmla="*/ 2051050 h 6858000"/>
              <a:gd name="connsiteX44" fmla="*/ 4269425 w 4272784"/>
              <a:gd name="connsiteY44" fmla="*/ 2119312 h 6858000"/>
              <a:gd name="connsiteX45" fmla="*/ 4261027 w 4272784"/>
              <a:gd name="connsiteY45" fmla="*/ 2179637 h 6858000"/>
              <a:gd name="connsiteX46" fmla="*/ 4249270 w 4272784"/>
              <a:gd name="connsiteY46" fmla="*/ 2232025 h 6858000"/>
              <a:gd name="connsiteX47" fmla="*/ 4234153 w 4272784"/>
              <a:gd name="connsiteY47" fmla="*/ 2278062 h 6858000"/>
              <a:gd name="connsiteX48" fmla="*/ 4217357 w 4272784"/>
              <a:gd name="connsiteY48" fmla="*/ 2319337 h 6858000"/>
              <a:gd name="connsiteX49" fmla="*/ 4197202 w 4272784"/>
              <a:gd name="connsiteY49" fmla="*/ 2359025 h 6858000"/>
              <a:gd name="connsiteX50" fmla="*/ 4177047 w 4272784"/>
              <a:gd name="connsiteY50" fmla="*/ 2395537 h 6858000"/>
              <a:gd name="connsiteX51" fmla="*/ 4156892 w 4272784"/>
              <a:gd name="connsiteY51" fmla="*/ 2433637 h 6858000"/>
              <a:gd name="connsiteX52" fmla="*/ 4138416 w 4272784"/>
              <a:gd name="connsiteY52" fmla="*/ 2471737 h 6858000"/>
              <a:gd name="connsiteX53" fmla="*/ 4119940 w 4272784"/>
              <a:gd name="connsiteY53" fmla="*/ 2513012 h 6858000"/>
              <a:gd name="connsiteX54" fmla="*/ 4104825 w 4272784"/>
              <a:gd name="connsiteY54" fmla="*/ 2560637 h 6858000"/>
              <a:gd name="connsiteX55" fmla="*/ 4094747 w 4272784"/>
              <a:gd name="connsiteY55" fmla="*/ 2613025 h 6858000"/>
              <a:gd name="connsiteX56" fmla="*/ 4084669 w 4272784"/>
              <a:gd name="connsiteY56" fmla="*/ 2671762 h 6858000"/>
              <a:gd name="connsiteX57" fmla="*/ 4082989 w 4272784"/>
              <a:gd name="connsiteY57" fmla="*/ 2741612 h 6858000"/>
              <a:gd name="connsiteX58" fmla="*/ 4084669 w 4272784"/>
              <a:gd name="connsiteY58" fmla="*/ 2809875 h 6858000"/>
              <a:gd name="connsiteX59" fmla="*/ 4094747 w 4272784"/>
              <a:gd name="connsiteY59" fmla="*/ 2868612 h 6858000"/>
              <a:gd name="connsiteX60" fmla="*/ 4104825 w 4272784"/>
              <a:gd name="connsiteY60" fmla="*/ 2922587 h 6858000"/>
              <a:gd name="connsiteX61" fmla="*/ 4119940 w 4272784"/>
              <a:gd name="connsiteY61" fmla="*/ 2967037 h 6858000"/>
              <a:gd name="connsiteX62" fmla="*/ 4138416 w 4272784"/>
              <a:gd name="connsiteY62" fmla="*/ 3009900 h 6858000"/>
              <a:gd name="connsiteX63" fmla="*/ 4156892 w 4272784"/>
              <a:gd name="connsiteY63" fmla="*/ 3046412 h 6858000"/>
              <a:gd name="connsiteX64" fmla="*/ 4177047 w 4272784"/>
              <a:gd name="connsiteY64" fmla="*/ 3084512 h 6858000"/>
              <a:gd name="connsiteX65" fmla="*/ 4197202 w 4272784"/>
              <a:gd name="connsiteY65" fmla="*/ 3121025 h 6858000"/>
              <a:gd name="connsiteX66" fmla="*/ 4217357 w 4272784"/>
              <a:gd name="connsiteY66" fmla="*/ 3160712 h 6858000"/>
              <a:gd name="connsiteX67" fmla="*/ 4234153 w 4272784"/>
              <a:gd name="connsiteY67" fmla="*/ 3201987 h 6858000"/>
              <a:gd name="connsiteX68" fmla="*/ 4249270 w 4272784"/>
              <a:gd name="connsiteY68" fmla="*/ 3248025 h 6858000"/>
              <a:gd name="connsiteX69" fmla="*/ 4261027 w 4272784"/>
              <a:gd name="connsiteY69" fmla="*/ 3300412 h 6858000"/>
              <a:gd name="connsiteX70" fmla="*/ 4269425 w 4272784"/>
              <a:gd name="connsiteY70" fmla="*/ 3360737 h 6858000"/>
              <a:gd name="connsiteX71" fmla="*/ 4272784 w 4272784"/>
              <a:gd name="connsiteY71" fmla="*/ 3427412 h 6858000"/>
              <a:gd name="connsiteX72" fmla="*/ 4269425 w 4272784"/>
              <a:gd name="connsiteY72" fmla="*/ 3497262 h 6858000"/>
              <a:gd name="connsiteX73" fmla="*/ 4261027 w 4272784"/>
              <a:gd name="connsiteY73" fmla="*/ 3557587 h 6858000"/>
              <a:gd name="connsiteX74" fmla="*/ 4249270 w 4272784"/>
              <a:gd name="connsiteY74" fmla="*/ 3609975 h 6858000"/>
              <a:gd name="connsiteX75" fmla="*/ 4234153 w 4272784"/>
              <a:gd name="connsiteY75" fmla="*/ 3656012 h 6858000"/>
              <a:gd name="connsiteX76" fmla="*/ 4217357 w 4272784"/>
              <a:gd name="connsiteY76" fmla="*/ 3697287 h 6858000"/>
              <a:gd name="connsiteX77" fmla="*/ 4197202 w 4272784"/>
              <a:gd name="connsiteY77" fmla="*/ 3736975 h 6858000"/>
              <a:gd name="connsiteX78" fmla="*/ 4156892 w 4272784"/>
              <a:gd name="connsiteY78" fmla="*/ 3811587 h 6858000"/>
              <a:gd name="connsiteX79" fmla="*/ 4138416 w 4272784"/>
              <a:gd name="connsiteY79" fmla="*/ 3848100 h 6858000"/>
              <a:gd name="connsiteX80" fmla="*/ 4119940 w 4272784"/>
              <a:gd name="connsiteY80" fmla="*/ 3890962 h 6858000"/>
              <a:gd name="connsiteX81" fmla="*/ 4104825 w 4272784"/>
              <a:gd name="connsiteY81" fmla="*/ 3935412 h 6858000"/>
              <a:gd name="connsiteX82" fmla="*/ 4094747 w 4272784"/>
              <a:gd name="connsiteY82" fmla="*/ 3987800 h 6858000"/>
              <a:gd name="connsiteX83" fmla="*/ 4084669 w 4272784"/>
              <a:gd name="connsiteY83" fmla="*/ 4048125 h 6858000"/>
              <a:gd name="connsiteX84" fmla="*/ 4082989 w 4272784"/>
              <a:gd name="connsiteY84" fmla="*/ 4116387 h 6858000"/>
              <a:gd name="connsiteX85" fmla="*/ 4084669 w 4272784"/>
              <a:gd name="connsiteY85" fmla="*/ 4186237 h 6858000"/>
              <a:gd name="connsiteX86" fmla="*/ 4094747 w 4272784"/>
              <a:gd name="connsiteY86" fmla="*/ 4244975 h 6858000"/>
              <a:gd name="connsiteX87" fmla="*/ 4104825 w 4272784"/>
              <a:gd name="connsiteY87" fmla="*/ 4297362 h 6858000"/>
              <a:gd name="connsiteX88" fmla="*/ 4119940 w 4272784"/>
              <a:gd name="connsiteY88" fmla="*/ 4343400 h 6858000"/>
              <a:gd name="connsiteX89" fmla="*/ 4138416 w 4272784"/>
              <a:gd name="connsiteY89" fmla="*/ 4386262 h 6858000"/>
              <a:gd name="connsiteX90" fmla="*/ 4156892 w 4272784"/>
              <a:gd name="connsiteY90" fmla="*/ 4424362 h 6858000"/>
              <a:gd name="connsiteX91" fmla="*/ 4197202 w 4272784"/>
              <a:gd name="connsiteY91" fmla="*/ 4498975 h 6858000"/>
              <a:gd name="connsiteX92" fmla="*/ 4217357 w 4272784"/>
              <a:gd name="connsiteY92" fmla="*/ 4537075 h 6858000"/>
              <a:gd name="connsiteX93" fmla="*/ 4234153 w 4272784"/>
              <a:gd name="connsiteY93" fmla="*/ 4579937 h 6858000"/>
              <a:gd name="connsiteX94" fmla="*/ 4249270 w 4272784"/>
              <a:gd name="connsiteY94" fmla="*/ 4625975 h 6858000"/>
              <a:gd name="connsiteX95" fmla="*/ 4261027 w 4272784"/>
              <a:gd name="connsiteY95" fmla="*/ 4678362 h 6858000"/>
              <a:gd name="connsiteX96" fmla="*/ 4269425 w 4272784"/>
              <a:gd name="connsiteY96" fmla="*/ 4738687 h 6858000"/>
              <a:gd name="connsiteX97" fmla="*/ 4272784 w 4272784"/>
              <a:gd name="connsiteY97" fmla="*/ 4806950 h 6858000"/>
              <a:gd name="connsiteX98" fmla="*/ 4269425 w 4272784"/>
              <a:gd name="connsiteY98" fmla="*/ 4875212 h 6858000"/>
              <a:gd name="connsiteX99" fmla="*/ 4261027 w 4272784"/>
              <a:gd name="connsiteY99" fmla="*/ 4935537 h 6858000"/>
              <a:gd name="connsiteX100" fmla="*/ 4249270 w 4272784"/>
              <a:gd name="connsiteY100" fmla="*/ 4987925 h 6858000"/>
              <a:gd name="connsiteX101" fmla="*/ 4234153 w 4272784"/>
              <a:gd name="connsiteY101" fmla="*/ 5033962 h 6858000"/>
              <a:gd name="connsiteX102" fmla="*/ 4217357 w 4272784"/>
              <a:gd name="connsiteY102" fmla="*/ 5075237 h 6858000"/>
              <a:gd name="connsiteX103" fmla="*/ 4197202 w 4272784"/>
              <a:gd name="connsiteY103" fmla="*/ 5114925 h 6858000"/>
              <a:gd name="connsiteX104" fmla="*/ 4177047 w 4272784"/>
              <a:gd name="connsiteY104" fmla="*/ 5149850 h 6858000"/>
              <a:gd name="connsiteX105" fmla="*/ 4156892 w 4272784"/>
              <a:gd name="connsiteY105" fmla="*/ 5186362 h 6858000"/>
              <a:gd name="connsiteX106" fmla="*/ 4138416 w 4272784"/>
              <a:gd name="connsiteY106" fmla="*/ 5226050 h 6858000"/>
              <a:gd name="connsiteX107" fmla="*/ 4119940 w 4272784"/>
              <a:gd name="connsiteY107" fmla="*/ 5268912 h 6858000"/>
              <a:gd name="connsiteX108" fmla="*/ 4104825 w 4272784"/>
              <a:gd name="connsiteY108" fmla="*/ 5313362 h 6858000"/>
              <a:gd name="connsiteX109" fmla="*/ 4094747 w 4272784"/>
              <a:gd name="connsiteY109" fmla="*/ 5365750 h 6858000"/>
              <a:gd name="connsiteX110" fmla="*/ 4084669 w 4272784"/>
              <a:gd name="connsiteY110" fmla="*/ 5426075 h 6858000"/>
              <a:gd name="connsiteX111" fmla="*/ 4082989 w 4272784"/>
              <a:gd name="connsiteY111" fmla="*/ 5494337 h 6858000"/>
              <a:gd name="connsiteX112" fmla="*/ 4084669 w 4272784"/>
              <a:gd name="connsiteY112" fmla="*/ 5562600 h 6858000"/>
              <a:gd name="connsiteX113" fmla="*/ 4094747 w 4272784"/>
              <a:gd name="connsiteY113" fmla="*/ 5622925 h 6858000"/>
              <a:gd name="connsiteX114" fmla="*/ 4104825 w 4272784"/>
              <a:gd name="connsiteY114" fmla="*/ 5675312 h 6858000"/>
              <a:gd name="connsiteX115" fmla="*/ 4119940 w 4272784"/>
              <a:gd name="connsiteY115" fmla="*/ 5721350 h 6858000"/>
              <a:gd name="connsiteX116" fmla="*/ 4138416 w 4272784"/>
              <a:gd name="connsiteY116" fmla="*/ 5762625 h 6858000"/>
              <a:gd name="connsiteX117" fmla="*/ 4156892 w 4272784"/>
              <a:gd name="connsiteY117" fmla="*/ 5802312 h 6858000"/>
              <a:gd name="connsiteX118" fmla="*/ 4177047 w 4272784"/>
              <a:gd name="connsiteY118" fmla="*/ 5840412 h 6858000"/>
              <a:gd name="connsiteX119" fmla="*/ 4197202 w 4272784"/>
              <a:gd name="connsiteY119" fmla="*/ 5876925 h 6858000"/>
              <a:gd name="connsiteX120" fmla="*/ 4217357 w 4272784"/>
              <a:gd name="connsiteY120" fmla="*/ 5915025 h 6858000"/>
              <a:gd name="connsiteX121" fmla="*/ 4234153 w 4272784"/>
              <a:gd name="connsiteY121" fmla="*/ 5956300 h 6858000"/>
              <a:gd name="connsiteX122" fmla="*/ 4249270 w 4272784"/>
              <a:gd name="connsiteY122" fmla="*/ 6003925 h 6858000"/>
              <a:gd name="connsiteX123" fmla="*/ 4261027 w 4272784"/>
              <a:gd name="connsiteY123" fmla="*/ 6056312 h 6858000"/>
              <a:gd name="connsiteX124" fmla="*/ 4269425 w 4272784"/>
              <a:gd name="connsiteY124" fmla="*/ 6113462 h 6858000"/>
              <a:gd name="connsiteX125" fmla="*/ 4272784 w 4272784"/>
              <a:gd name="connsiteY125" fmla="*/ 6183312 h 6858000"/>
              <a:gd name="connsiteX126" fmla="*/ 4269425 w 4272784"/>
              <a:gd name="connsiteY126" fmla="*/ 6251575 h 6858000"/>
              <a:gd name="connsiteX127" fmla="*/ 4261027 w 4272784"/>
              <a:gd name="connsiteY127" fmla="*/ 6311900 h 6858000"/>
              <a:gd name="connsiteX128" fmla="*/ 4249270 w 4272784"/>
              <a:gd name="connsiteY128" fmla="*/ 6361112 h 6858000"/>
              <a:gd name="connsiteX129" fmla="*/ 4234153 w 4272784"/>
              <a:gd name="connsiteY129" fmla="*/ 6407150 h 6858000"/>
              <a:gd name="connsiteX130" fmla="*/ 4217357 w 4272784"/>
              <a:gd name="connsiteY130" fmla="*/ 6448425 h 6858000"/>
              <a:gd name="connsiteX131" fmla="*/ 4198882 w 4272784"/>
              <a:gd name="connsiteY131" fmla="*/ 6488112 h 6858000"/>
              <a:gd name="connsiteX132" fmla="*/ 4180406 w 4272784"/>
              <a:gd name="connsiteY132" fmla="*/ 6523037 h 6858000"/>
              <a:gd name="connsiteX133" fmla="*/ 4160251 w 4272784"/>
              <a:gd name="connsiteY133" fmla="*/ 6561137 h 6858000"/>
              <a:gd name="connsiteX134" fmla="*/ 4140096 w 4272784"/>
              <a:gd name="connsiteY134" fmla="*/ 6597650 h 6858000"/>
              <a:gd name="connsiteX135" fmla="*/ 4123300 w 4272784"/>
              <a:gd name="connsiteY135" fmla="*/ 6640512 h 6858000"/>
              <a:gd name="connsiteX136" fmla="*/ 4106504 w 4272784"/>
              <a:gd name="connsiteY136" fmla="*/ 6683375 h 6858000"/>
              <a:gd name="connsiteX137" fmla="*/ 4096426 w 4272784"/>
              <a:gd name="connsiteY137" fmla="*/ 6735762 h 6858000"/>
              <a:gd name="connsiteX138" fmla="*/ 4088029 w 4272784"/>
              <a:gd name="connsiteY138" fmla="*/ 6791325 h 6858000"/>
              <a:gd name="connsiteX139" fmla="*/ 4082989 w 4272784"/>
              <a:gd name="connsiteY139" fmla="*/ 6858000 h 6858000"/>
              <a:gd name="connsiteX140" fmla="*/ 0 w 427278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272784" h="6858000">
                <a:moveTo>
                  <a:pt x="0" y="0"/>
                </a:moveTo>
                <a:lnTo>
                  <a:pt x="4082989" y="0"/>
                </a:lnTo>
                <a:lnTo>
                  <a:pt x="4088029" y="66675"/>
                </a:lnTo>
                <a:lnTo>
                  <a:pt x="4096426" y="122237"/>
                </a:lnTo>
                <a:lnTo>
                  <a:pt x="4106504" y="174625"/>
                </a:lnTo>
                <a:lnTo>
                  <a:pt x="4123300" y="217487"/>
                </a:lnTo>
                <a:lnTo>
                  <a:pt x="4140096" y="260350"/>
                </a:lnTo>
                <a:lnTo>
                  <a:pt x="4160251" y="296862"/>
                </a:lnTo>
                <a:lnTo>
                  <a:pt x="4180406" y="334962"/>
                </a:lnTo>
                <a:lnTo>
                  <a:pt x="4198882" y="369887"/>
                </a:lnTo>
                <a:lnTo>
                  <a:pt x="4217357" y="409575"/>
                </a:lnTo>
                <a:lnTo>
                  <a:pt x="4234153" y="450850"/>
                </a:lnTo>
                <a:lnTo>
                  <a:pt x="4249270" y="496887"/>
                </a:lnTo>
                <a:lnTo>
                  <a:pt x="4261027" y="546100"/>
                </a:lnTo>
                <a:lnTo>
                  <a:pt x="4269425" y="606425"/>
                </a:lnTo>
                <a:lnTo>
                  <a:pt x="4272784" y="673100"/>
                </a:lnTo>
                <a:lnTo>
                  <a:pt x="4269425" y="744537"/>
                </a:lnTo>
                <a:lnTo>
                  <a:pt x="4261027" y="801687"/>
                </a:lnTo>
                <a:lnTo>
                  <a:pt x="4249270" y="854075"/>
                </a:lnTo>
                <a:lnTo>
                  <a:pt x="4234153" y="901700"/>
                </a:lnTo>
                <a:lnTo>
                  <a:pt x="4217357" y="942975"/>
                </a:lnTo>
                <a:lnTo>
                  <a:pt x="4197202" y="981075"/>
                </a:lnTo>
                <a:lnTo>
                  <a:pt x="4177047" y="1017587"/>
                </a:lnTo>
                <a:lnTo>
                  <a:pt x="4156892" y="1055687"/>
                </a:lnTo>
                <a:lnTo>
                  <a:pt x="4138416" y="1095375"/>
                </a:lnTo>
                <a:lnTo>
                  <a:pt x="4119940" y="1136650"/>
                </a:lnTo>
                <a:lnTo>
                  <a:pt x="4104825" y="1182687"/>
                </a:lnTo>
                <a:lnTo>
                  <a:pt x="4094747" y="1235075"/>
                </a:lnTo>
                <a:lnTo>
                  <a:pt x="4084669" y="1295400"/>
                </a:lnTo>
                <a:lnTo>
                  <a:pt x="4082989" y="1363662"/>
                </a:lnTo>
                <a:lnTo>
                  <a:pt x="4084669" y="1431925"/>
                </a:lnTo>
                <a:lnTo>
                  <a:pt x="4094747" y="1492250"/>
                </a:lnTo>
                <a:lnTo>
                  <a:pt x="4104825" y="1544637"/>
                </a:lnTo>
                <a:lnTo>
                  <a:pt x="4119940" y="1589087"/>
                </a:lnTo>
                <a:lnTo>
                  <a:pt x="4138416" y="1631950"/>
                </a:lnTo>
                <a:lnTo>
                  <a:pt x="4156892" y="1671637"/>
                </a:lnTo>
                <a:lnTo>
                  <a:pt x="4177047" y="1708150"/>
                </a:lnTo>
                <a:lnTo>
                  <a:pt x="4197202" y="1743075"/>
                </a:lnTo>
                <a:lnTo>
                  <a:pt x="4217357" y="1782762"/>
                </a:lnTo>
                <a:lnTo>
                  <a:pt x="4234153" y="1824037"/>
                </a:lnTo>
                <a:lnTo>
                  <a:pt x="4249270" y="1870075"/>
                </a:lnTo>
                <a:lnTo>
                  <a:pt x="4261027" y="1922462"/>
                </a:lnTo>
                <a:lnTo>
                  <a:pt x="4269425" y="1982787"/>
                </a:lnTo>
                <a:lnTo>
                  <a:pt x="4272784" y="2051050"/>
                </a:lnTo>
                <a:lnTo>
                  <a:pt x="4269425" y="2119312"/>
                </a:lnTo>
                <a:lnTo>
                  <a:pt x="4261027" y="2179637"/>
                </a:lnTo>
                <a:lnTo>
                  <a:pt x="4249270" y="2232025"/>
                </a:lnTo>
                <a:lnTo>
                  <a:pt x="4234153" y="2278062"/>
                </a:lnTo>
                <a:lnTo>
                  <a:pt x="4217357" y="2319337"/>
                </a:lnTo>
                <a:lnTo>
                  <a:pt x="4197202" y="2359025"/>
                </a:lnTo>
                <a:lnTo>
                  <a:pt x="4177047" y="2395537"/>
                </a:lnTo>
                <a:lnTo>
                  <a:pt x="4156892" y="2433637"/>
                </a:lnTo>
                <a:lnTo>
                  <a:pt x="4138416" y="2471737"/>
                </a:lnTo>
                <a:lnTo>
                  <a:pt x="4119940" y="2513012"/>
                </a:lnTo>
                <a:lnTo>
                  <a:pt x="4104825" y="2560637"/>
                </a:lnTo>
                <a:lnTo>
                  <a:pt x="4094747" y="2613025"/>
                </a:lnTo>
                <a:lnTo>
                  <a:pt x="4084669" y="2671762"/>
                </a:lnTo>
                <a:lnTo>
                  <a:pt x="4082989" y="2741612"/>
                </a:lnTo>
                <a:lnTo>
                  <a:pt x="4084669" y="2809875"/>
                </a:lnTo>
                <a:lnTo>
                  <a:pt x="4094747" y="2868612"/>
                </a:lnTo>
                <a:lnTo>
                  <a:pt x="4104825" y="2922587"/>
                </a:lnTo>
                <a:lnTo>
                  <a:pt x="4119940" y="2967037"/>
                </a:lnTo>
                <a:lnTo>
                  <a:pt x="4138416" y="3009900"/>
                </a:lnTo>
                <a:lnTo>
                  <a:pt x="4156892" y="3046412"/>
                </a:lnTo>
                <a:lnTo>
                  <a:pt x="4177047" y="3084512"/>
                </a:lnTo>
                <a:lnTo>
                  <a:pt x="4197202" y="3121025"/>
                </a:lnTo>
                <a:lnTo>
                  <a:pt x="4217357" y="3160712"/>
                </a:lnTo>
                <a:lnTo>
                  <a:pt x="4234153" y="3201987"/>
                </a:lnTo>
                <a:lnTo>
                  <a:pt x="4249270" y="3248025"/>
                </a:lnTo>
                <a:lnTo>
                  <a:pt x="4261027" y="3300412"/>
                </a:lnTo>
                <a:lnTo>
                  <a:pt x="4269425" y="3360737"/>
                </a:lnTo>
                <a:lnTo>
                  <a:pt x="4272784" y="3427412"/>
                </a:lnTo>
                <a:lnTo>
                  <a:pt x="4269425" y="3497262"/>
                </a:lnTo>
                <a:lnTo>
                  <a:pt x="4261027" y="3557587"/>
                </a:lnTo>
                <a:lnTo>
                  <a:pt x="4249270" y="3609975"/>
                </a:lnTo>
                <a:lnTo>
                  <a:pt x="4234153" y="3656012"/>
                </a:lnTo>
                <a:lnTo>
                  <a:pt x="4217357" y="3697287"/>
                </a:lnTo>
                <a:lnTo>
                  <a:pt x="4197202" y="3736975"/>
                </a:lnTo>
                <a:lnTo>
                  <a:pt x="4156892" y="3811587"/>
                </a:lnTo>
                <a:lnTo>
                  <a:pt x="4138416" y="3848100"/>
                </a:lnTo>
                <a:lnTo>
                  <a:pt x="4119940" y="3890962"/>
                </a:lnTo>
                <a:lnTo>
                  <a:pt x="4104825" y="3935412"/>
                </a:lnTo>
                <a:lnTo>
                  <a:pt x="4094747" y="3987800"/>
                </a:lnTo>
                <a:lnTo>
                  <a:pt x="4084669" y="4048125"/>
                </a:lnTo>
                <a:lnTo>
                  <a:pt x="4082989" y="4116387"/>
                </a:lnTo>
                <a:lnTo>
                  <a:pt x="4084669" y="4186237"/>
                </a:lnTo>
                <a:lnTo>
                  <a:pt x="4094747" y="4244975"/>
                </a:lnTo>
                <a:lnTo>
                  <a:pt x="4104825" y="4297362"/>
                </a:lnTo>
                <a:lnTo>
                  <a:pt x="4119940" y="4343400"/>
                </a:lnTo>
                <a:lnTo>
                  <a:pt x="4138416" y="4386262"/>
                </a:lnTo>
                <a:lnTo>
                  <a:pt x="4156892" y="4424362"/>
                </a:lnTo>
                <a:lnTo>
                  <a:pt x="4197202" y="4498975"/>
                </a:lnTo>
                <a:lnTo>
                  <a:pt x="4217357" y="4537075"/>
                </a:lnTo>
                <a:lnTo>
                  <a:pt x="4234153" y="4579937"/>
                </a:lnTo>
                <a:lnTo>
                  <a:pt x="4249270" y="4625975"/>
                </a:lnTo>
                <a:lnTo>
                  <a:pt x="4261027" y="4678362"/>
                </a:lnTo>
                <a:lnTo>
                  <a:pt x="4269425" y="4738687"/>
                </a:lnTo>
                <a:lnTo>
                  <a:pt x="4272784" y="4806950"/>
                </a:lnTo>
                <a:lnTo>
                  <a:pt x="4269425" y="4875212"/>
                </a:lnTo>
                <a:lnTo>
                  <a:pt x="4261027" y="4935537"/>
                </a:lnTo>
                <a:lnTo>
                  <a:pt x="4249270" y="4987925"/>
                </a:lnTo>
                <a:lnTo>
                  <a:pt x="4234153" y="5033962"/>
                </a:lnTo>
                <a:lnTo>
                  <a:pt x="4217357" y="5075237"/>
                </a:lnTo>
                <a:lnTo>
                  <a:pt x="4197202" y="5114925"/>
                </a:lnTo>
                <a:lnTo>
                  <a:pt x="4177047" y="5149850"/>
                </a:lnTo>
                <a:lnTo>
                  <a:pt x="4156892" y="5186362"/>
                </a:lnTo>
                <a:lnTo>
                  <a:pt x="4138416" y="5226050"/>
                </a:lnTo>
                <a:lnTo>
                  <a:pt x="4119940" y="5268912"/>
                </a:lnTo>
                <a:lnTo>
                  <a:pt x="4104825" y="5313362"/>
                </a:lnTo>
                <a:lnTo>
                  <a:pt x="4094747" y="5365750"/>
                </a:lnTo>
                <a:lnTo>
                  <a:pt x="4084669" y="5426075"/>
                </a:lnTo>
                <a:lnTo>
                  <a:pt x="4082989" y="5494337"/>
                </a:lnTo>
                <a:lnTo>
                  <a:pt x="4084669" y="5562600"/>
                </a:lnTo>
                <a:lnTo>
                  <a:pt x="4094747" y="5622925"/>
                </a:lnTo>
                <a:lnTo>
                  <a:pt x="4104825" y="5675312"/>
                </a:lnTo>
                <a:lnTo>
                  <a:pt x="4119940" y="5721350"/>
                </a:lnTo>
                <a:lnTo>
                  <a:pt x="4138416" y="5762625"/>
                </a:lnTo>
                <a:lnTo>
                  <a:pt x="4156892" y="5802312"/>
                </a:lnTo>
                <a:lnTo>
                  <a:pt x="4177047" y="5840412"/>
                </a:lnTo>
                <a:lnTo>
                  <a:pt x="4197202" y="5876925"/>
                </a:lnTo>
                <a:lnTo>
                  <a:pt x="4217357" y="5915025"/>
                </a:lnTo>
                <a:lnTo>
                  <a:pt x="4234153" y="5956300"/>
                </a:lnTo>
                <a:lnTo>
                  <a:pt x="4249270" y="6003925"/>
                </a:lnTo>
                <a:lnTo>
                  <a:pt x="4261027" y="6056312"/>
                </a:lnTo>
                <a:lnTo>
                  <a:pt x="4269425" y="6113462"/>
                </a:lnTo>
                <a:lnTo>
                  <a:pt x="4272784" y="6183312"/>
                </a:lnTo>
                <a:lnTo>
                  <a:pt x="4269425" y="6251575"/>
                </a:lnTo>
                <a:lnTo>
                  <a:pt x="4261027" y="6311900"/>
                </a:lnTo>
                <a:lnTo>
                  <a:pt x="4249270" y="6361112"/>
                </a:lnTo>
                <a:lnTo>
                  <a:pt x="4234153" y="6407150"/>
                </a:lnTo>
                <a:lnTo>
                  <a:pt x="4217357" y="6448425"/>
                </a:lnTo>
                <a:lnTo>
                  <a:pt x="4198882" y="6488112"/>
                </a:lnTo>
                <a:lnTo>
                  <a:pt x="4180406" y="6523037"/>
                </a:lnTo>
                <a:lnTo>
                  <a:pt x="4160251" y="6561137"/>
                </a:lnTo>
                <a:lnTo>
                  <a:pt x="4140096" y="6597650"/>
                </a:lnTo>
                <a:lnTo>
                  <a:pt x="4123300" y="6640512"/>
                </a:lnTo>
                <a:lnTo>
                  <a:pt x="4106504" y="6683375"/>
                </a:lnTo>
                <a:lnTo>
                  <a:pt x="4096426" y="6735762"/>
                </a:lnTo>
                <a:lnTo>
                  <a:pt x="4088029" y="6791325"/>
                </a:lnTo>
                <a:lnTo>
                  <a:pt x="4082989" y="6858000"/>
                </a:lnTo>
                <a:lnTo>
                  <a:pt x="0" y="6858000"/>
                </a:lnTo>
                <a:close/>
              </a:path>
            </a:pathLst>
          </a:custGeom>
          <a:ln w="0">
            <a:noFill/>
            <a:prstDash val="solid"/>
            <a:round/>
            <a:headEnd/>
            <a:tailEnd/>
          </a:ln>
        </p:spPr>
        <p:txBody>
          <a:bodyPr/>
          <a:lstStyle/>
          <a:p>
            <a:endParaRPr lang="en-US" dirty="0"/>
          </a:p>
        </p:txBody>
      </p:sp>
      <p:sp>
        <p:nvSpPr>
          <p:cNvPr id="16" name="Freeform: Shape 15">
            <a:extLst>
              <a:ext uri="{FF2B5EF4-FFF2-40B4-BE49-F238E27FC236}">
                <a16:creationId xmlns:a16="http://schemas.microsoft.com/office/drawing/2014/main" id="{909E572F-9CDC-4214-9D42-FF00176495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17162" cy="6858000"/>
          </a:xfrm>
          <a:custGeom>
            <a:avLst/>
            <a:gdLst>
              <a:gd name="connsiteX0" fmla="*/ 4417162 w 4417162"/>
              <a:gd name="connsiteY0" fmla="*/ 0 h 6858000"/>
              <a:gd name="connsiteX1" fmla="*/ 334174 w 4417162"/>
              <a:gd name="connsiteY1" fmla="*/ 0 h 6858000"/>
              <a:gd name="connsiteX2" fmla="*/ 334173 w 4417162"/>
              <a:gd name="connsiteY2" fmla="*/ 0 h 6858000"/>
              <a:gd name="connsiteX3" fmla="*/ 189795 w 4417162"/>
              <a:gd name="connsiteY3" fmla="*/ 0 h 6858000"/>
              <a:gd name="connsiteX4" fmla="*/ 184756 w 4417162"/>
              <a:gd name="connsiteY4" fmla="*/ 66675 h 6858000"/>
              <a:gd name="connsiteX5" fmla="*/ 176358 w 4417162"/>
              <a:gd name="connsiteY5" fmla="*/ 122237 h 6858000"/>
              <a:gd name="connsiteX6" fmla="*/ 166281 w 4417162"/>
              <a:gd name="connsiteY6" fmla="*/ 174625 h 6858000"/>
              <a:gd name="connsiteX7" fmla="*/ 149485 w 4417162"/>
              <a:gd name="connsiteY7" fmla="*/ 217487 h 6858000"/>
              <a:gd name="connsiteX8" fmla="*/ 132689 w 4417162"/>
              <a:gd name="connsiteY8" fmla="*/ 260350 h 6858000"/>
              <a:gd name="connsiteX9" fmla="*/ 112534 w 4417162"/>
              <a:gd name="connsiteY9" fmla="*/ 296862 h 6858000"/>
              <a:gd name="connsiteX10" fmla="*/ 92379 w 4417162"/>
              <a:gd name="connsiteY10" fmla="*/ 334962 h 6858000"/>
              <a:gd name="connsiteX11" fmla="*/ 73903 w 4417162"/>
              <a:gd name="connsiteY11" fmla="*/ 369887 h 6858000"/>
              <a:gd name="connsiteX12" fmla="*/ 55427 w 4417162"/>
              <a:gd name="connsiteY12" fmla="*/ 409575 h 6858000"/>
              <a:gd name="connsiteX13" fmla="*/ 38632 w 4417162"/>
              <a:gd name="connsiteY13" fmla="*/ 450850 h 6858000"/>
              <a:gd name="connsiteX14" fmla="*/ 23515 w 4417162"/>
              <a:gd name="connsiteY14" fmla="*/ 496887 h 6858000"/>
              <a:gd name="connsiteX15" fmla="*/ 11758 w 4417162"/>
              <a:gd name="connsiteY15" fmla="*/ 546100 h 6858000"/>
              <a:gd name="connsiteX16" fmla="*/ 3359 w 4417162"/>
              <a:gd name="connsiteY16" fmla="*/ 606425 h 6858000"/>
              <a:gd name="connsiteX17" fmla="*/ 0 w 4417162"/>
              <a:gd name="connsiteY17" fmla="*/ 673100 h 6858000"/>
              <a:gd name="connsiteX18" fmla="*/ 3359 w 4417162"/>
              <a:gd name="connsiteY18" fmla="*/ 744537 h 6858000"/>
              <a:gd name="connsiteX19" fmla="*/ 11758 w 4417162"/>
              <a:gd name="connsiteY19" fmla="*/ 801687 h 6858000"/>
              <a:gd name="connsiteX20" fmla="*/ 23515 w 4417162"/>
              <a:gd name="connsiteY20" fmla="*/ 854075 h 6858000"/>
              <a:gd name="connsiteX21" fmla="*/ 38632 w 4417162"/>
              <a:gd name="connsiteY21" fmla="*/ 901700 h 6858000"/>
              <a:gd name="connsiteX22" fmla="*/ 55427 w 4417162"/>
              <a:gd name="connsiteY22" fmla="*/ 942975 h 6858000"/>
              <a:gd name="connsiteX23" fmla="*/ 75583 w 4417162"/>
              <a:gd name="connsiteY23" fmla="*/ 981075 h 6858000"/>
              <a:gd name="connsiteX24" fmla="*/ 95738 w 4417162"/>
              <a:gd name="connsiteY24" fmla="*/ 1017587 h 6858000"/>
              <a:gd name="connsiteX25" fmla="*/ 115893 w 4417162"/>
              <a:gd name="connsiteY25" fmla="*/ 1055687 h 6858000"/>
              <a:gd name="connsiteX26" fmla="*/ 134368 w 4417162"/>
              <a:gd name="connsiteY26" fmla="*/ 1095375 h 6858000"/>
              <a:gd name="connsiteX27" fmla="*/ 152844 w 4417162"/>
              <a:gd name="connsiteY27" fmla="*/ 1136650 h 6858000"/>
              <a:gd name="connsiteX28" fmla="*/ 167960 w 4417162"/>
              <a:gd name="connsiteY28" fmla="*/ 1182687 h 6858000"/>
              <a:gd name="connsiteX29" fmla="*/ 178038 w 4417162"/>
              <a:gd name="connsiteY29" fmla="*/ 1235075 h 6858000"/>
              <a:gd name="connsiteX30" fmla="*/ 188115 w 4417162"/>
              <a:gd name="connsiteY30" fmla="*/ 1295400 h 6858000"/>
              <a:gd name="connsiteX31" fmla="*/ 189795 w 4417162"/>
              <a:gd name="connsiteY31" fmla="*/ 1363662 h 6858000"/>
              <a:gd name="connsiteX32" fmla="*/ 188115 w 4417162"/>
              <a:gd name="connsiteY32" fmla="*/ 1431925 h 6858000"/>
              <a:gd name="connsiteX33" fmla="*/ 178038 w 4417162"/>
              <a:gd name="connsiteY33" fmla="*/ 1492250 h 6858000"/>
              <a:gd name="connsiteX34" fmla="*/ 167960 w 4417162"/>
              <a:gd name="connsiteY34" fmla="*/ 1544637 h 6858000"/>
              <a:gd name="connsiteX35" fmla="*/ 152844 w 4417162"/>
              <a:gd name="connsiteY35" fmla="*/ 1589087 h 6858000"/>
              <a:gd name="connsiteX36" fmla="*/ 134368 w 4417162"/>
              <a:gd name="connsiteY36" fmla="*/ 1631950 h 6858000"/>
              <a:gd name="connsiteX37" fmla="*/ 115893 w 4417162"/>
              <a:gd name="connsiteY37" fmla="*/ 1671637 h 6858000"/>
              <a:gd name="connsiteX38" fmla="*/ 95738 w 4417162"/>
              <a:gd name="connsiteY38" fmla="*/ 1708150 h 6858000"/>
              <a:gd name="connsiteX39" fmla="*/ 75583 w 4417162"/>
              <a:gd name="connsiteY39" fmla="*/ 1743075 h 6858000"/>
              <a:gd name="connsiteX40" fmla="*/ 55427 w 4417162"/>
              <a:gd name="connsiteY40" fmla="*/ 1782762 h 6858000"/>
              <a:gd name="connsiteX41" fmla="*/ 38632 w 4417162"/>
              <a:gd name="connsiteY41" fmla="*/ 1824037 h 6858000"/>
              <a:gd name="connsiteX42" fmla="*/ 23515 w 4417162"/>
              <a:gd name="connsiteY42" fmla="*/ 1870075 h 6858000"/>
              <a:gd name="connsiteX43" fmla="*/ 11758 w 4417162"/>
              <a:gd name="connsiteY43" fmla="*/ 1922462 h 6858000"/>
              <a:gd name="connsiteX44" fmla="*/ 3359 w 4417162"/>
              <a:gd name="connsiteY44" fmla="*/ 1982787 h 6858000"/>
              <a:gd name="connsiteX45" fmla="*/ 0 w 4417162"/>
              <a:gd name="connsiteY45" fmla="*/ 2051050 h 6858000"/>
              <a:gd name="connsiteX46" fmla="*/ 3359 w 4417162"/>
              <a:gd name="connsiteY46" fmla="*/ 2119312 h 6858000"/>
              <a:gd name="connsiteX47" fmla="*/ 11758 w 4417162"/>
              <a:gd name="connsiteY47" fmla="*/ 2179637 h 6858000"/>
              <a:gd name="connsiteX48" fmla="*/ 23515 w 4417162"/>
              <a:gd name="connsiteY48" fmla="*/ 2232025 h 6858000"/>
              <a:gd name="connsiteX49" fmla="*/ 38632 w 4417162"/>
              <a:gd name="connsiteY49" fmla="*/ 2278062 h 6858000"/>
              <a:gd name="connsiteX50" fmla="*/ 55427 w 4417162"/>
              <a:gd name="connsiteY50" fmla="*/ 2319337 h 6858000"/>
              <a:gd name="connsiteX51" fmla="*/ 75583 w 4417162"/>
              <a:gd name="connsiteY51" fmla="*/ 2359025 h 6858000"/>
              <a:gd name="connsiteX52" fmla="*/ 95738 w 4417162"/>
              <a:gd name="connsiteY52" fmla="*/ 2395537 h 6858000"/>
              <a:gd name="connsiteX53" fmla="*/ 115893 w 4417162"/>
              <a:gd name="connsiteY53" fmla="*/ 2433637 h 6858000"/>
              <a:gd name="connsiteX54" fmla="*/ 134368 w 4417162"/>
              <a:gd name="connsiteY54" fmla="*/ 2471737 h 6858000"/>
              <a:gd name="connsiteX55" fmla="*/ 152844 w 4417162"/>
              <a:gd name="connsiteY55" fmla="*/ 2513012 h 6858000"/>
              <a:gd name="connsiteX56" fmla="*/ 167960 w 4417162"/>
              <a:gd name="connsiteY56" fmla="*/ 2560637 h 6858000"/>
              <a:gd name="connsiteX57" fmla="*/ 178038 w 4417162"/>
              <a:gd name="connsiteY57" fmla="*/ 2613025 h 6858000"/>
              <a:gd name="connsiteX58" fmla="*/ 188115 w 4417162"/>
              <a:gd name="connsiteY58" fmla="*/ 2671762 h 6858000"/>
              <a:gd name="connsiteX59" fmla="*/ 189795 w 4417162"/>
              <a:gd name="connsiteY59" fmla="*/ 2741612 h 6858000"/>
              <a:gd name="connsiteX60" fmla="*/ 188115 w 4417162"/>
              <a:gd name="connsiteY60" fmla="*/ 2809875 h 6858000"/>
              <a:gd name="connsiteX61" fmla="*/ 178038 w 4417162"/>
              <a:gd name="connsiteY61" fmla="*/ 2868612 h 6858000"/>
              <a:gd name="connsiteX62" fmla="*/ 167960 w 4417162"/>
              <a:gd name="connsiteY62" fmla="*/ 2922587 h 6858000"/>
              <a:gd name="connsiteX63" fmla="*/ 152844 w 4417162"/>
              <a:gd name="connsiteY63" fmla="*/ 2967037 h 6858000"/>
              <a:gd name="connsiteX64" fmla="*/ 134368 w 4417162"/>
              <a:gd name="connsiteY64" fmla="*/ 3009900 h 6858000"/>
              <a:gd name="connsiteX65" fmla="*/ 115893 w 4417162"/>
              <a:gd name="connsiteY65" fmla="*/ 3046412 h 6858000"/>
              <a:gd name="connsiteX66" fmla="*/ 95738 w 4417162"/>
              <a:gd name="connsiteY66" fmla="*/ 3084512 h 6858000"/>
              <a:gd name="connsiteX67" fmla="*/ 75583 w 4417162"/>
              <a:gd name="connsiteY67" fmla="*/ 3121025 h 6858000"/>
              <a:gd name="connsiteX68" fmla="*/ 55427 w 4417162"/>
              <a:gd name="connsiteY68" fmla="*/ 3160712 h 6858000"/>
              <a:gd name="connsiteX69" fmla="*/ 38632 w 4417162"/>
              <a:gd name="connsiteY69" fmla="*/ 3201987 h 6858000"/>
              <a:gd name="connsiteX70" fmla="*/ 23515 w 4417162"/>
              <a:gd name="connsiteY70" fmla="*/ 3248025 h 6858000"/>
              <a:gd name="connsiteX71" fmla="*/ 11758 w 4417162"/>
              <a:gd name="connsiteY71" fmla="*/ 3300412 h 6858000"/>
              <a:gd name="connsiteX72" fmla="*/ 3359 w 4417162"/>
              <a:gd name="connsiteY72" fmla="*/ 3360737 h 6858000"/>
              <a:gd name="connsiteX73" fmla="*/ 0 w 4417162"/>
              <a:gd name="connsiteY73" fmla="*/ 3427412 h 6858000"/>
              <a:gd name="connsiteX74" fmla="*/ 3359 w 4417162"/>
              <a:gd name="connsiteY74" fmla="*/ 3497262 h 6858000"/>
              <a:gd name="connsiteX75" fmla="*/ 11758 w 4417162"/>
              <a:gd name="connsiteY75" fmla="*/ 3557587 h 6858000"/>
              <a:gd name="connsiteX76" fmla="*/ 23515 w 4417162"/>
              <a:gd name="connsiteY76" fmla="*/ 3609975 h 6858000"/>
              <a:gd name="connsiteX77" fmla="*/ 38632 w 4417162"/>
              <a:gd name="connsiteY77" fmla="*/ 3656012 h 6858000"/>
              <a:gd name="connsiteX78" fmla="*/ 55427 w 4417162"/>
              <a:gd name="connsiteY78" fmla="*/ 3697287 h 6858000"/>
              <a:gd name="connsiteX79" fmla="*/ 75583 w 4417162"/>
              <a:gd name="connsiteY79" fmla="*/ 3736975 h 6858000"/>
              <a:gd name="connsiteX80" fmla="*/ 115893 w 4417162"/>
              <a:gd name="connsiteY80" fmla="*/ 3811587 h 6858000"/>
              <a:gd name="connsiteX81" fmla="*/ 134368 w 4417162"/>
              <a:gd name="connsiteY81" fmla="*/ 3848100 h 6858000"/>
              <a:gd name="connsiteX82" fmla="*/ 152844 w 4417162"/>
              <a:gd name="connsiteY82" fmla="*/ 3890962 h 6858000"/>
              <a:gd name="connsiteX83" fmla="*/ 167960 w 4417162"/>
              <a:gd name="connsiteY83" fmla="*/ 3935412 h 6858000"/>
              <a:gd name="connsiteX84" fmla="*/ 178038 w 4417162"/>
              <a:gd name="connsiteY84" fmla="*/ 3987800 h 6858000"/>
              <a:gd name="connsiteX85" fmla="*/ 188115 w 4417162"/>
              <a:gd name="connsiteY85" fmla="*/ 4048125 h 6858000"/>
              <a:gd name="connsiteX86" fmla="*/ 189795 w 4417162"/>
              <a:gd name="connsiteY86" fmla="*/ 4116387 h 6858000"/>
              <a:gd name="connsiteX87" fmla="*/ 188115 w 4417162"/>
              <a:gd name="connsiteY87" fmla="*/ 4186237 h 6858000"/>
              <a:gd name="connsiteX88" fmla="*/ 178038 w 4417162"/>
              <a:gd name="connsiteY88" fmla="*/ 4244975 h 6858000"/>
              <a:gd name="connsiteX89" fmla="*/ 167960 w 4417162"/>
              <a:gd name="connsiteY89" fmla="*/ 4297362 h 6858000"/>
              <a:gd name="connsiteX90" fmla="*/ 152844 w 4417162"/>
              <a:gd name="connsiteY90" fmla="*/ 4343400 h 6858000"/>
              <a:gd name="connsiteX91" fmla="*/ 134368 w 4417162"/>
              <a:gd name="connsiteY91" fmla="*/ 4386262 h 6858000"/>
              <a:gd name="connsiteX92" fmla="*/ 115893 w 4417162"/>
              <a:gd name="connsiteY92" fmla="*/ 4424362 h 6858000"/>
              <a:gd name="connsiteX93" fmla="*/ 75583 w 4417162"/>
              <a:gd name="connsiteY93" fmla="*/ 4498975 h 6858000"/>
              <a:gd name="connsiteX94" fmla="*/ 55427 w 4417162"/>
              <a:gd name="connsiteY94" fmla="*/ 4537075 h 6858000"/>
              <a:gd name="connsiteX95" fmla="*/ 38632 w 4417162"/>
              <a:gd name="connsiteY95" fmla="*/ 4579937 h 6858000"/>
              <a:gd name="connsiteX96" fmla="*/ 23515 w 4417162"/>
              <a:gd name="connsiteY96" fmla="*/ 4625975 h 6858000"/>
              <a:gd name="connsiteX97" fmla="*/ 11758 w 4417162"/>
              <a:gd name="connsiteY97" fmla="*/ 4678362 h 6858000"/>
              <a:gd name="connsiteX98" fmla="*/ 3359 w 4417162"/>
              <a:gd name="connsiteY98" fmla="*/ 4738687 h 6858000"/>
              <a:gd name="connsiteX99" fmla="*/ 0 w 4417162"/>
              <a:gd name="connsiteY99" fmla="*/ 4806950 h 6858000"/>
              <a:gd name="connsiteX100" fmla="*/ 3359 w 4417162"/>
              <a:gd name="connsiteY100" fmla="*/ 4875212 h 6858000"/>
              <a:gd name="connsiteX101" fmla="*/ 11758 w 4417162"/>
              <a:gd name="connsiteY101" fmla="*/ 4935537 h 6858000"/>
              <a:gd name="connsiteX102" fmla="*/ 23515 w 4417162"/>
              <a:gd name="connsiteY102" fmla="*/ 4987925 h 6858000"/>
              <a:gd name="connsiteX103" fmla="*/ 38632 w 4417162"/>
              <a:gd name="connsiteY103" fmla="*/ 5033962 h 6858000"/>
              <a:gd name="connsiteX104" fmla="*/ 55427 w 4417162"/>
              <a:gd name="connsiteY104" fmla="*/ 5075237 h 6858000"/>
              <a:gd name="connsiteX105" fmla="*/ 75583 w 4417162"/>
              <a:gd name="connsiteY105" fmla="*/ 5114925 h 6858000"/>
              <a:gd name="connsiteX106" fmla="*/ 95738 w 4417162"/>
              <a:gd name="connsiteY106" fmla="*/ 5149850 h 6858000"/>
              <a:gd name="connsiteX107" fmla="*/ 115893 w 4417162"/>
              <a:gd name="connsiteY107" fmla="*/ 5186362 h 6858000"/>
              <a:gd name="connsiteX108" fmla="*/ 134368 w 4417162"/>
              <a:gd name="connsiteY108" fmla="*/ 5226050 h 6858000"/>
              <a:gd name="connsiteX109" fmla="*/ 152844 w 4417162"/>
              <a:gd name="connsiteY109" fmla="*/ 5268912 h 6858000"/>
              <a:gd name="connsiteX110" fmla="*/ 167960 w 4417162"/>
              <a:gd name="connsiteY110" fmla="*/ 5313362 h 6858000"/>
              <a:gd name="connsiteX111" fmla="*/ 178038 w 4417162"/>
              <a:gd name="connsiteY111" fmla="*/ 5365750 h 6858000"/>
              <a:gd name="connsiteX112" fmla="*/ 188115 w 4417162"/>
              <a:gd name="connsiteY112" fmla="*/ 5426075 h 6858000"/>
              <a:gd name="connsiteX113" fmla="*/ 189795 w 4417162"/>
              <a:gd name="connsiteY113" fmla="*/ 5494337 h 6858000"/>
              <a:gd name="connsiteX114" fmla="*/ 188115 w 4417162"/>
              <a:gd name="connsiteY114" fmla="*/ 5562600 h 6858000"/>
              <a:gd name="connsiteX115" fmla="*/ 178038 w 4417162"/>
              <a:gd name="connsiteY115" fmla="*/ 5622925 h 6858000"/>
              <a:gd name="connsiteX116" fmla="*/ 167960 w 4417162"/>
              <a:gd name="connsiteY116" fmla="*/ 5675312 h 6858000"/>
              <a:gd name="connsiteX117" fmla="*/ 152844 w 4417162"/>
              <a:gd name="connsiteY117" fmla="*/ 5721350 h 6858000"/>
              <a:gd name="connsiteX118" fmla="*/ 134368 w 4417162"/>
              <a:gd name="connsiteY118" fmla="*/ 5762625 h 6858000"/>
              <a:gd name="connsiteX119" fmla="*/ 115893 w 4417162"/>
              <a:gd name="connsiteY119" fmla="*/ 5802312 h 6858000"/>
              <a:gd name="connsiteX120" fmla="*/ 95738 w 4417162"/>
              <a:gd name="connsiteY120" fmla="*/ 5840412 h 6858000"/>
              <a:gd name="connsiteX121" fmla="*/ 75583 w 4417162"/>
              <a:gd name="connsiteY121" fmla="*/ 5876925 h 6858000"/>
              <a:gd name="connsiteX122" fmla="*/ 55427 w 4417162"/>
              <a:gd name="connsiteY122" fmla="*/ 5915025 h 6858000"/>
              <a:gd name="connsiteX123" fmla="*/ 38632 w 4417162"/>
              <a:gd name="connsiteY123" fmla="*/ 5956300 h 6858000"/>
              <a:gd name="connsiteX124" fmla="*/ 23515 w 4417162"/>
              <a:gd name="connsiteY124" fmla="*/ 6003925 h 6858000"/>
              <a:gd name="connsiteX125" fmla="*/ 11758 w 4417162"/>
              <a:gd name="connsiteY125" fmla="*/ 6056312 h 6858000"/>
              <a:gd name="connsiteX126" fmla="*/ 3359 w 4417162"/>
              <a:gd name="connsiteY126" fmla="*/ 6113462 h 6858000"/>
              <a:gd name="connsiteX127" fmla="*/ 0 w 4417162"/>
              <a:gd name="connsiteY127" fmla="*/ 6183312 h 6858000"/>
              <a:gd name="connsiteX128" fmla="*/ 3359 w 4417162"/>
              <a:gd name="connsiteY128" fmla="*/ 6251575 h 6858000"/>
              <a:gd name="connsiteX129" fmla="*/ 11758 w 4417162"/>
              <a:gd name="connsiteY129" fmla="*/ 6311900 h 6858000"/>
              <a:gd name="connsiteX130" fmla="*/ 23515 w 4417162"/>
              <a:gd name="connsiteY130" fmla="*/ 6361112 h 6858000"/>
              <a:gd name="connsiteX131" fmla="*/ 38632 w 4417162"/>
              <a:gd name="connsiteY131" fmla="*/ 6407150 h 6858000"/>
              <a:gd name="connsiteX132" fmla="*/ 55427 w 4417162"/>
              <a:gd name="connsiteY132" fmla="*/ 6448425 h 6858000"/>
              <a:gd name="connsiteX133" fmla="*/ 73903 w 4417162"/>
              <a:gd name="connsiteY133" fmla="*/ 6488112 h 6858000"/>
              <a:gd name="connsiteX134" fmla="*/ 92379 w 4417162"/>
              <a:gd name="connsiteY134" fmla="*/ 6523037 h 6858000"/>
              <a:gd name="connsiteX135" fmla="*/ 112534 w 4417162"/>
              <a:gd name="connsiteY135" fmla="*/ 6561137 h 6858000"/>
              <a:gd name="connsiteX136" fmla="*/ 132689 w 4417162"/>
              <a:gd name="connsiteY136" fmla="*/ 6597650 h 6858000"/>
              <a:gd name="connsiteX137" fmla="*/ 149485 w 4417162"/>
              <a:gd name="connsiteY137" fmla="*/ 6640512 h 6858000"/>
              <a:gd name="connsiteX138" fmla="*/ 166281 w 4417162"/>
              <a:gd name="connsiteY138" fmla="*/ 6683375 h 6858000"/>
              <a:gd name="connsiteX139" fmla="*/ 176358 w 4417162"/>
              <a:gd name="connsiteY139" fmla="*/ 6735762 h 6858000"/>
              <a:gd name="connsiteX140" fmla="*/ 184756 w 4417162"/>
              <a:gd name="connsiteY140" fmla="*/ 6791325 h 6858000"/>
              <a:gd name="connsiteX141" fmla="*/ 189795 w 4417162"/>
              <a:gd name="connsiteY141" fmla="*/ 6858000 h 6858000"/>
              <a:gd name="connsiteX142" fmla="*/ 334173 w 4417162"/>
              <a:gd name="connsiteY142" fmla="*/ 6858000 h 6858000"/>
              <a:gd name="connsiteX143" fmla="*/ 334174 w 4417162"/>
              <a:gd name="connsiteY143" fmla="*/ 6858000 h 6858000"/>
              <a:gd name="connsiteX144" fmla="*/ 4417162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4417162" y="0"/>
                </a:move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4417162"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title"/>
          </p:nvPr>
        </p:nvSpPr>
        <p:spPr>
          <a:xfrm>
            <a:off x="457201" y="723406"/>
            <a:ext cx="3234018" cy="3826728"/>
          </a:xfrm>
        </p:spPr>
        <p:txBody>
          <a:bodyPr vert="horz" lIns="91440" tIns="45720" rIns="91440" bIns="45720" rtlCol="0" anchor="b">
            <a:normAutofit/>
          </a:bodyPr>
          <a:lstStyle/>
          <a:p>
            <a:pPr algn="ctr"/>
            <a:r>
              <a:rPr lang="en-US" sz="6400" kern="1200" dirty="0">
                <a:solidFill>
                  <a:schemeClr val="tx1"/>
                </a:solidFill>
                <a:latin typeface="+mj-lt"/>
                <a:ea typeface="+mj-ea"/>
                <a:cs typeface="+mj-cs"/>
              </a:rPr>
              <a:t>Activity: Groups </a:t>
            </a:r>
          </a:p>
        </p:txBody>
      </p:sp>
      <p:graphicFrame>
        <p:nvGraphicFramePr>
          <p:cNvPr id="5" name="Content Placeholder 2">
            <a:extLst>
              <a:ext uri="{FF2B5EF4-FFF2-40B4-BE49-F238E27FC236}">
                <a16:creationId xmlns:a16="http://schemas.microsoft.com/office/drawing/2014/main" id="{D18CD98F-0C3F-4E2B-BD5B-1B3F00CD837E}"/>
              </a:ext>
            </a:extLst>
          </p:cNvPr>
          <p:cNvGraphicFramePr>
            <a:graphicFrameLocks noGrp="1"/>
          </p:cNvGraphicFramePr>
          <p:nvPr>
            <p:ph idx="1"/>
            <p:extLst>
              <p:ext uri="{D42A27DB-BD31-4B8C-83A1-F6EECF244321}">
                <p14:modId xmlns:p14="http://schemas.microsoft.com/office/powerpoint/2010/main" val="3561130296"/>
              </p:ext>
            </p:extLst>
          </p:nvPr>
        </p:nvGraphicFramePr>
        <p:xfrm>
          <a:off x="5625291" y="620392"/>
          <a:ext cx="469773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89185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5DA24C-98F1-D94B-95D2-31E4981DA746}"/>
              </a:ext>
            </a:extLst>
          </p:cNvPr>
          <p:cNvSpPr>
            <a:spLocks noGrp="1"/>
          </p:cNvSpPr>
          <p:nvPr>
            <p:ph type="title"/>
          </p:nvPr>
        </p:nvSpPr>
        <p:spPr>
          <a:xfrm>
            <a:off x="1389278" y="1233241"/>
            <a:ext cx="3240506" cy="4064628"/>
          </a:xfrm>
        </p:spPr>
        <p:txBody>
          <a:bodyPr>
            <a:normAutofit/>
          </a:bodyPr>
          <a:lstStyle/>
          <a:p>
            <a:r>
              <a:rPr lang="en-US">
                <a:solidFill>
                  <a:srgbClr val="FFFFFF"/>
                </a:solidFill>
              </a:rPr>
              <a:t>Check in</a:t>
            </a:r>
          </a:p>
        </p:txBody>
      </p:sp>
      <p:sp>
        <p:nvSpPr>
          <p:cNvPr id="16" name="Freeform: Shape 15">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Content Placeholder 2">
            <a:extLst>
              <a:ext uri="{FF2B5EF4-FFF2-40B4-BE49-F238E27FC236}">
                <a16:creationId xmlns:a16="http://schemas.microsoft.com/office/drawing/2014/main" id="{971DEDE8-9B8E-1847-8CEA-D30769D6F179}"/>
              </a:ext>
            </a:extLst>
          </p:cNvPr>
          <p:cNvSpPr>
            <a:spLocks noGrp="1"/>
          </p:cNvSpPr>
          <p:nvPr>
            <p:ph idx="1"/>
          </p:nvPr>
        </p:nvSpPr>
        <p:spPr>
          <a:xfrm>
            <a:off x="6096000" y="820880"/>
            <a:ext cx="5257799" cy="4889350"/>
          </a:xfrm>
        </p:spPr>
        <p:txBody>
          <a:bodyPr anchor="t">
            <a:normAutofit fontScale="85000" lnSpcReduction="10000"/>
          </a:bodyPr>
          <a:lstStyle/>
          <a:p>
            <a:r>
              <a:rPr lang="en-US" dirty="0"/>
              <a:t>PSA: Greg </a:t>
            </a:r>
            <a:r>
              <a:rPr lang="en-US" dirty="0" err="1"/>
              <a:t>Younging</a:t>
            </a:r>
            <a:r>
              <a:rPr lang="en-US" dirty="0"/>
              <a:t> Publishing Award</a:t>
            </a:r>
          </a:p>
          <a:p>
            <a:r>
              <a:rPr lang="en-US" dirty="0"/>
              <a:t>URLs in place? </a:t>
            </a:r>
          </a:p>
          <a:p>
            <a:r>
              <a:rPr lang="en-US" dirty="0"/>
              <a:t>Process Prompts</a:t>
            </a:r>
          </a:p>
          <a:p>
            <a:r>
              <a:rPr lang="en-US" dirty="0"/>
              <a:t>What’s up in Socials?</a:t>
            </a:r>
          </a:p>
          <a:p>
            <a:r>
              <a:rPr lang="en-US" dirty="0"/>
              <a:t>Strangers?</a:t>
            </a:r>
          </a:p>
          <a:p>
            <a:r>
              <a:rPr lang="en-US" dirty="0"/>
              <a:t>Who are you?</a:t>
            </a:r>
          </a:p>
          <a:p>
            <a:r>
              <a:rPr lang="en-US" dirty="0"/>
              <a:t>Vision Boards?</a:t>
            </a:r>
          </a:p>
          <a:p>
            <a:r>
              <a:rPr lang="en-US" dirty="0"/>
              <a:t>Break</a:t>
            </a:r>
          </a:p>
          <a:p>
            <a:r>
              <a:rPr lang="en-US" dirty="0"/>
              <a:t>Lecture: Personal Cyberinfrastructures</a:t>
            </a:r>
          </a:p>
          <a:p>
            <a:r>
              <a:rPr lang="en-US" dirty="0"/>
              <a:t>Breakout Discussion</a:t>
            </a:r>
          </a:p>
          <a:p>
            <a:r>
              <a:rPr lang="en-US" dirty="0"/>
              <a:t>For Next Week</a:t>
            </a:r>
          </a:p>
        </p:txBody>
      </p:sp>
      <p:sp>
        <p:nvSpPr>
          <p:cNvPr id="22" name="Freeform: Shape 21">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9984218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4D522E-471A-824F-BF30-4B215ABC143B}"/>
              </a:ext>
            </a:extLst>
          </p:cNvPr>
          <p:cNvSpPr>
            <a:spLocks noGrp="1"/>
          </p:cNvSpPr>
          <p:nvPr>
            <p:ph type="title"/>
          </p:nvPr>
        </p:nvSpPr>
        <p:spPr>
          <a:xfrm>
            <a:off x="635000" y="640823"/>
            <a:ext cx="3418659" cy="5583148"/>
          </a:xfrm>
        </p:spPr>
        <p:txBody>
          <a:bodyPr anchor="ctr">
            <a:normAutofit/>
          </a:bodyPr>
          <a:lstStyle/>
          <a:p>
            <a:r>
              <a:rPr lang="en-CA" sz="5400" dirty="0"/>
              <a:t>Activity: Groups</a:t>
            </a:r>
          </a:p>
        </p:txBody>
      </p:sp>
      <p:sp>
        <p:nvSpPr>
          <p:cNvPr id="12"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DA20E09E-1A80-44D8-B9EB-8AE66E3B72CD}"/>
              </a:ext>
            </a:extLst>
          </p:cNvPr>
          <p:cNvGraphicFramePr>
            <a:graphicFrameLocks noGrp="1"/>
          </p:cNvGraphicFramePr>
          <p:nvPr>
            <p:ph idx="1"/>
            <p:extLst>
              <p:ext uri="{D42A27DB-BD31-4B8C-83A1-F6EECF244321}">
                <p14:modId xmlns:p14="http://schemas.microsoft.com/office/powerpoint/2010/main" val="238993076"/>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88995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A84032C-654C-E543-A35E-041D3D500233}"/>
              </a:ext>
            </a:extLst>
          </p:cNvPr>
          <p:cNvSpPr>
            <a:spLocks noGrp="1"/>
          </p:cNvSpPr>
          <p:nvPr>
            <p:ph idx="1"/>
          </p:nvPr>
        </p:nvSpPr>
        <p:spPr>
          <a:xfrm>
            <a:off x="640080" y="2872899"/>
            <a:ext cx="4243589" cy="3320668"/>
          </a:xfrm>
        </p:spPr>
        <p:txBody>
          <a:bodyPr>
            <a:normAutofit/>
          </a:bodyPr>
          <a:lstStyle/>
          <a:p>
            <a:pPr marL="0" indent="0">
              <a:buNone/>
            </a:pPr>
            <a:r>
              <a:rPr lang="en-US" sz="2200"/>
              <a:t>Clarification of Pain Points?</a:t>
            </a:r>
          </a:p>
        </p:txBody>
      </p:sp>
      <p:pic>
        <p:nvPicPr>
          <p:cNvPr id="5" name="Picture 4" descr="The radiologic figure of a skeleton">
            <a:extLst>
              <a:ext uri="{FF2B5EF4-FFF2-40B4-BE49-F238E27FC236}">
                <a16:creationId xmlns:a16="http://schemas.microsoft.com/office/drawing/2014/main" id="{AD6485D5-075F-4482-9CCA-D725BD4D0B23}"/>
              </a:ext>
            </a:extLst>
          </p:cNvPr>
          <p:cNvPicPr>
            <a:picLocks noChangeAspect="1"/>
          </p:cNvPicPr>
          <p:nvPr/>
        </p:nvPicPr>
        <p:blipFill rotWithShape="1">
          <a:blip r:embed="rId3"/>
          <a:srcRect l="33549" r="-1"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6922616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3F2FE0-5558-0741-A0F3-26D4035C81B9}"/>
              </a:ext>
            </a:extLst>
          </p:cNvPr>
          <p:cNvSpPr>
            <a:spLocks noGrp="1"/>
          </p:cNvSpPr>
          <p:nvPr>
            <p:ph type="title"/>
          </p:nvPr>
        </p:nvSpPr>
        <p:spPr>
          <a:xfrm>
            <a:off x="635000" y="640823"/>
            <a:ext cx="3418659" cy="5583148"/>
          </a:xfrm>
        </p:spPr>
        <p:txBody>
          <a:bodyPr anchor="ctr">
            <a:normAutofit/>
          </a:bodyPr>
          <a:lstStyle/>
          <a:p>
            <a:r>
              <a:rPr lang="en-CA" sz="5400"/>
              <a:t>For Next Week</a:t>
            </a:r>
          </a:p>
        </p:txBody>
      </p:sp>
      <p:sp>
        <p:nvSpPr>
          <p:cNvPr id="12"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CA39A71F-7B2D-4111-8AB6-B909524C2F99}"/>
              </a:ext>
            </a:extLst>
          </p:cNvPr>
          <p:cNvGraphicFramePr>
            <a:graphicFrameLocks noGrp="1"/>
          </p:cNvGraphicFramePr>
          <p:nvPr>
            <p:ph idx="1"/>
            <p:extLst>
              <p:ext uri="{D42A27DB-BD31-4B8C-83A1-F6EECF244321}">
                <p14:modId xmlns:p14="http://schemas.microsoft.com/office/powerpoint/2010/main" val="1580006512"/>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61549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3" name="Rectangle 12">
            <a:extLst>
              <a:ext uri="{FF2B5EF4-FFF2-40B4-BE49-F238E27FC236}">
                <a16:creationId xmlns:a16="http://schemas.microsoft.com/office/drawing/2014/main" id="{5428AC11-BFDF-42EF-80FF-717BBF9090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CC56AF6-38E4-490B-8E2B-1A1037B4ED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2FD26B0-16CE-4AD4-9CE4-A63EBF330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D4510BA5-9C71-E30F-EE10-7B1A3B671ED7}"/>
              </a:ext>
            </a:extLst>
          </p:cNvPr>
          <p:cNvSpPr>
            <a:spLocks noGrp="1"/>
          </p:cNvSpPr>
          <p:nvPr>
            <p:ph type="title"/>
          </p:nvPr>
        </p:nvSpPr>
        <p:spPr>
          <a:xfrm>
            <a:off x="553792" y="2945176"/>
            <a:ext cx="2984937" cy="2757975"/>
          </a:xfrm>
        </p:spPr>
        <p:txBody>
          <a:bodyPr vert="horz" lIns="91440" tIns="45720" rIns="91440" bIns="45720" rtlCol="0" anchor="t">
            <a:normAutofit/>
          </a:bodyPr>
          <a:lstStyle/>
          <a:p>
            <a:pPr algn="r"/>
            <a:r>
              <a:rPr lang="en-US" sz="4000" kern="1200">
                <a:solidFill>
                  <a:srgbClr val="FFFFFF"/>
                </a:solidFill>
                <a:latin typeface="+mj-lt"/>
                <a:ea typeface="+mj-ea"/>
                <a:cs typeface="+mj-cs"/>
              </a:rPr>
              <a:t>This week in socials</a:t>
            </a:r>
          </a:p>
        </p:txBody>
      </p:sp>
      <p:pic>
        <p:nvPicPr>
          <p:cNvPr id="8" name="Content Placeholder 7" descr="A collage of a person lying on the ground&#10;&#10;Description automatically generated">
            <a:extLst>
              <a:ext uri="{FF2B5EF4-FFF2-40B4-BE49-F238E27FC236}">
                <a16:creationId xmlns:a16="http://schemas.microsoft.com/office/drawing/2014/main" id="{A154DF8F-818A-8959-DC85-A8A4D26164F5}"/>
              </a:ext>
            </a:extLst>
          </p:cNvPr>
          <p:cNvPicPr>
            <a:picLocks noGrp="1" noChangeAspect="1"/>
          </p:cNvPicPr>
          <p:nvPr>
            <p:ph idx="1"/>
          </p:nvPr>
        </p:nvPicPr>
        <p:blipFill>
          <a:blip r:embed="rId3"/>
          <a:stretch>
            <a:fillRect/>
          </a:stretch>
        </p:blipFill>
        <p:spPr>
          <a:xfrm>
            <a:off x="3908662" y="41273"/>
            <a:ext cx="4374676" cy="4355594"/>
          </a:xfrm>
        </p:spPr>
      </p:pic>
      <p:pic>
        <p:nvPicPr>
          <p:cNvPr id="10" name="Picture 9" descr="A screenshot of a social media post&#10;&#10;Description automatically generated">
            <a:extLst>
              <a:ext uri="{FF2B5EF4-FFF2-40B4-BE49-F238E27FC236}">
                <a16:creationId xmlns:a16="http://schemas.microsoft.com/office/drawing/2014/main" id="{3F5EE0D4-EE56-3F2B-E8AB-888F92AFE3FE}"/>
              </a:ext>
            </a:extLst>
          </p:cNvPr>
          <p:cNvPicPr>
            <a:picLocks noChangeAspect="1"/>
          </p:cNvPicPr>
          <p:nvPr/>
        </p:nvPicPr>
        <p:blipFill>
          <a:blip r:embed="rId4"/>
          <a:stretch>
            <a:fillRect/>
          </a:stretch>
        </p:blipFill>
        <p:spPr>
          <a:xfrm>
            <a:off x="7512556" y="1978460"/>
            <a:ext cx="4572387" cy="4854633"/>
          </a:xfrm>
          <a:prstGeom prst="rect">
            <a:avLst/>
          </a:prstGeom>
        </p:spPr>
      </p:pic>
    </p:spTree>
    <p:extLst>
      <p:ext uri="{BB962C8B-B14F-4D97-AF65-F5344CB8AC3E}">
        <p14:creationId xmlns:p14="http://schemas.microsoft.com/office/powerpoint/2010/main" val="266075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bird, vector graphics&#10;&#10;Description automatically generated">
            <a:extLst>
              <a:ext uri="{FF2B5EF4-FFF2-40B4-BE49-F238E27FC236}">
                <a16:creationId xmlns:a16="http://schemas.microsoft.com/office/drawing/2014/main" id="{1A24D186-D928-2843-BD11-4CA7B658068C}"/>
              </a:ext>
            </a:extLst>
          </p:cNvPr>
          <p:cNvPicPr>
            <a:picLocks noChangeAspect="1"/>
          </p:cNvPicPr>
          <p:nvPr/>
        </p:nvPicPr>
        <p:blipFill>
          <a:blip r:embed="rId3"/>
          <a:stretch>
            <a:fillRect/>
          </a:stretch>
        </p:blipFill>
        <p:spPr>
          <a:xfrm>
            <a:off x="4601486" y="2385635"/>
            <a:ext cx="2544650" cy="1565939"/>
          </a:xfrm>
          <a:prstGeom prst="rect">
            <a:avLst/>
          </a:prstGeom>
        </p:spPr>
      </p:pic>
      <p:sp>
        <p:nvSpPr>
          <p:cNvPr id="2" name="Title 1">
            <a:extLst>
              <a:ext uri="{FF2B5EF4-FFF2-40B4-BE49-F238E27FC236}">
                <a16:creationId xmlns:a16="http://schemas.microsoft.com/office/drawing/2014/main" id="{2E7C3B89-8911-D047-816F-F603156C3838}"/>
              </a:ext>
            </a:extLst>
          </p:cNvPr>
          <p:cNvSpPr>
            <a:spLocks noGrp="1"/>
          </p:cNvSpPr>
          <p:nvPr>
            <p:ph type="title"/>
          </p:nvPr>
        </p:nvSpPr>
        <p:spPr/>
        <p:txBody>
          <a:bodyPr/>
          <a:lstStyle/>
          <a:p>
            <a:r>
              <a:rPr lang="en-US" dirty="0"/>
              <a:t>What will you be doing each week (recap)?</a:t>
            </a:r>
          </a:p>
        </p:txBody>
      </p:sp>
      <p:sp>
        <p:nvSpPr>
          <p:cNvPr id="3" name="Text Placeholder 2">
            <a:extLst>
              <a:ext uri="{FF2B5EF4-FFF2-40B4-BE49-F238E27FC236}">
                <a16:creationId xmlns:a16="http://schemas.microsoft.com/office/drawing/2014/main" id="{42FFE1AB-9A01-554A-A3F2-330A1416E947}"/>
              </a:ext>
            </a:extLst>
          </p:cNvPr>
          <p:cNvSpPr>
            <a:spLocks noGrp="1"/>
          </p:cNvSpPr>
          <p:nvPr>
            <p:ph type="body" idx="1"/>
          </p:nvPr>
        </p:nvSpPr>
        <p:spPr/>
        <p:txBody>
          <a:bodyPr/>
          <a:lstStyle/>
          <a:p>
            <a:r>
              <a:rPr lang="en-US" dirty="0"/>
              <a:t>Public</a:t>
            </a:r>
          </a:p>
        </p:txBody>
      </p:sp>
      <p:sp>
        <p:nvSpPr>
          <p:cNvPr id="4" name="Content Placeholder 3">
            <a:extLst>
              <a:ext uri="{FF2B5EF4-FFF2-40B4-BE49-F238E27FC236}">
                <a16:creationId xmlns:a16="http://schemas.microsoft.com/office/drawing/2014/main" id="{6A0F5EC5-78E3-2943-8ED9-7C9A05E66D64}"/>
              </a:ext>
            </a:extLst>
          </p:cNvPr>
          <p:cNvSpPr>
            <a:spLocks noGrp="1"/>
          </p:cNvSpPr>
          <p:nvPr>
            <p:ph sz="half" idx="2"/>
          </p:nvPr>
        </p:nvSpPr>
        <p:spPr>
          <a:xfrm>
            <a:off x="2376368" y="2624781"/>
            <a:ext cx="2607003" cy="1326793"/>
          </a:xfrm>
        </p:spPr>
        <p:txBody>
          <a:bodyPr>
            <a:normAutofit fontScale="70000" lnSpcReduction="20000"/>
          </a:bodyPr>
          <a:lstStyle/>
          <a:p>
            <a:r>
              <a:rPr lang="en-US" dirty="0"/>
              <a:t>ONE POST TO YOUR </a:t>
            </a:r>
            <a:r>
              <a:rPr lang="en-US" b="1" dirty="0"/>
              <a:t>PUBLIC</a:t>
            </a:r>
            <a:r>
              <a:rPr lang="en-US" dirty="0"/>
              <a:t> – COULD BE A BLOG POST, A VIDEO POST, A PODCAST OR ?</a:t>
            </a:r>
          </a:p>
          <a:p>
            <a:endParaRPr lang="en-US" dirty="0"/>
          </a:p>
        </p:txBody>
      </p:sp>
      <p:sp>
        <p:nvSpPr>
          <p:cNvPr id="5" name="Text Placeholder 4">
            <a:extLst>
              <a:ext uri="{FF2B5EF4-FFF2-40B4-BE49-F238E27FC236}">
                <a16:creationId xmlns:a16="http://schemas.microsoft.com/office/drawing/2014/main" id="{04B34831-764D-A247-BD29-A3A59871A63B}"/>
              </a:ext>
            </a:extLst>
          </p:cNvPr>
          <p:cNvSpPr>
            <a:spLocks noGrp="1"/>
          </p:cNvSpPr>
          <p:nvPr>
            <p:ph type="body" sz="quarter" idx="3"/>
          </p:nvPr>
        </p:nvSpPr>
        <p:spPr/>
        <p:txBody>
          <a:bodyPr/>
          <a:lstStyle/>
          <a:p>
            <a:pPr algn="ctr"/>
            <a:r>
              <a:rPr lang="en-US" dirty="0"/>
              <a:t>Behind the Scenes</a:t>
            </a:r>
          </a:p>
        </p:txBody>
      </p:sp>
      <p:sp>
        <p:nvSpPr>
          <p:cNvPr id="6" name="Content Placeholder 5">
            <a:extLst>
              <a:ext uri="{FF2B5EF4-FFF2-40B4-BE49-F238E27FC236}">
                <a16:creationId xmlns:a16="http://schemas.microsoft.com/office/drawing/2014/main" id="{B1EB96C2-20A5-494E-838B-B362E70D4572}"/>
              </a:ext>
            </a:extLst>
          </p:cNvPr>
          <p:cNvSpPr>
            <a:spLocks noGrp="1"/>
          </p:cNvSpPr>
          <p:nvPr>
            <p:ph sz="quarter" idx="4"/>
          </p:nvPr>
        </p:nvSpPr>
        <p:spPr>
          <a:xfrm>
            <a:off x="7007464" y="2706468"/>
            <a:ext cx="2381393" cy="1481329"/>
          </a:xfrm>
        </p:spPr>
        <p:txBody>
          <a:bodyPr>
            <a:normAutofit fontScale="70000" lnSpcReduction="20000"/>
          </a:bodyPr>
          <a:lstStyle/>
          <a:p>
            <a:r>
              <a:rPr lang="en-US" dirty="0"/>
              <a:t>ONE </a:t>
            </a:r>
            <a:r>
              <a:rPr lang="en-US" b="1" dirty="0"/>
              <a:t>PROCESS</a:t>
            </a:r>
            <a:r>
              <a:rPr lang="en-US" dirty="0"/>
              <a:t> POST REFLECTING ON THE CLASS MATERIAL/LECTURES/GUESTS</a:t>
            </a:r>
          </a:p>
          <a:p>
            <a:endParaRPr lang="en-US" dirty="0"/>
          </a:p>
        </p:txBody>
      </p:sp>
      <p:sp>
        <p:nvSpPr>
          <p:cNvPr id="8" name="TextBox 7">
            <a:extLst>
              <a:ext uri="{FF2B5EF4-FFF2-40B4-BE49-F238E27FC236}">
                <a16:creationId xmlns:a16="http://schemas.microsoft.com/office/drawing/2014/main" id="{AA38E792-DB7F-C243-B82B-6F28D0E1D76A}"/>
              </a:ext>
            </a:extLst>
          </p:cNvPr>
          <p:cNvSpPr txBox="1"/>
          <p:nvPr/>
        </p:nvSpPr>
        <p:spPr>
          <a:xfrm>
            <a:off x="2475453" y="4236143"/>
            <a:ext cx="6825803" cy="2031325"/>
          </a:xfrm>
          <a:prstGeom prst="rect">
            <a:avLst/>
          </a:prstGeom>
          <a:noFill/>
        </p:spPr>
        <p:txBody>
          <a:bodyPr wrap="square" rtlCol="0">
            <a:spAutoFit/>
          </a:bodyPr>
          <a:lstStyle/>
          <a:p>
            <a:pPr marL="285750" indent="-285750">
              <a:buFont typeface="Arial" panose="020B0604020202020204" pitchFamily="34" charset="0"/>
              <a:buChar char="•"/>
            </a:pPr>
            <a:r>
              <a:rPr lang="en-US" dirty="0"/>
              <a:t>SOMETIMES A MINI ASSIGNMENT</a:t>
            </a:r>
          </a:p>
          <a:p>
            <a:pPr marL="285750" indent="-285750">
              <a:buFont typeface="Arial" panose="020B0604020202020204" pitchFamily="34" charset="0"/>
              <a:buChar char="•"/>
            </a:pPr>
            <a:r>
              <a:rPr lang="en-US" dirty="0"/>
              <a:t>SOMETIMES AN ESSAY</a:t>
            </a:r>
          </a:p>
          <a:p>
            <a:pPr marL="285750" indent="-285750">
              <a:buFont typeface="Arial" panose="020B0604020202020204" pitchFamily="34" charset="0"/>
              <a:buChar char="•"/>
            </a:pPr>
            <a:r>
              <a:rPr lang="en-US" dirty="0"/>
              <a:t>SOMETIMES A PEER REVIEW</a:t>
            </a:r>
          </a:p>
          <a:p>
            <a:pPr marL="285750" indent="-285750">
              <a:buFont typeface="Arial" panose="020B0604020202020204" pitchFamily="34" charset="0"/>
              <a:buChar char="•"/>
            </a:pPr>
            <a:r>
              <a:rPr lang="en-US" dirty="0"/>
              <a:t>ALWAYS LOOKING FOR CONTENT AND BUILDING YOUR SITE</a:t>
            </a:r>
          </a:p>
          <a:p>
            <a:pPr marL="285750" indent="-285750">
              <a:buFont typeface="Arial" panose="020B0604020202020204" pitchFamily="34" charset="0"/>
              <a:buChar char="•"/>
            </a:pPr>
            <a:r>
              <a:rPr lang="en-US" dirty="0"/>
              <a:t>LEADING ONE DISCUSSION ( FOR THE VERY BRAVE  )</a:t>
            </a:r>
          </a:p>
          <a:p>
            <a:endParaRPr lang="en-US" dirty="0"/>
          </a:p>
          <a:p>
            <a:endParaRPr lang="en-US" dirty="0"/>
          </a:p>
        </p:txBody>
      </p:sp>
    </p:spTree>
    <p:extLst>
      <p:ext uri="{BB962C8B-B14F-4D97-AF65-F5344CB8AC3E}">
        <p14:creationId xmlns:p14="http://schemas.microsoft.com/office/powerpoint/2010/main" val="3154257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person, standing, crowd&#10;&#10;Description automatically generated">
            <a:extLst>
              <a:ext uri="{FF2B5EF4-FFF2-40B4-BE49-F238E27FC236}">
                <a16:creationId xmlns:a16="http://schemas.microsoft.com/office/drawing/2014/main" id="{642D6524-8EB7-F843-9C4A-99B9DA029369}"/>
              </a:ext>
            </a:extLst>
          </p:cNvPr>
          <p:cNvPicPr>
            <a:picLocks noGrp="1" noChangeAspect="1"/>
          </p:cNvPicPr>
          <p:nvPr>
            <p:ph idx="1"/>
          </p:nvPr>
        </p:nvPicPr>
        <p:blipFill>
          <a:blip r:embed="rId3"/>
          <a:stretch>
            <a:fillRect/>
          </a:stretch>
        </p:blipFill>
        <p:spPr>
          <a:xfrm>
            <a:off x="1210961" y="587375"/>
            <a:ext cx="9576487" cy="5905500"/>
          </a:xfrm>
        </p:spPr>
      </p:pic>
    </p:spTree>
    <p:extLst>
      <p:ext uri="{BB962C8B-B14F-4D97-AF65-F5344CB8AC3E}">
        <p14:creationId xmlns:p14="http://schemas.microsoft.com/office/powerpoint/2010/main" val="318619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E60DEE-8CDD-DB44-A75B-40CA4A38A04E}"/>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Blogs aren’t dead</a:t>
            </a:r>
          </a:p>
        </p:txBody>
      </p:sp>
      <p:pic>
        <p:nvPicPr>
          <p:cNvPr id="5" name="Content Placeholder 4">
            <a:extLst>
              <a:ext uri="{FF2B5EF4-FFF2-40B4-BE49-F238E27FC236}">
                <a16:creationId xmlns:a16="http://schemas.microsoft.com/office/drawing/2014/main" id="{2788B668-594B-0C4B-8044-A45B7039118A}"/>
              </a:ext>
            </a:extLst>
          </p:cNvPr>
          <p:cNvPicPr>
            <a:picLocks noGrp="1" noChangeAspect="1"/>
          </p:cNvPicPr>
          <p:nvPr>
            <p:ph idx="1"/>
          </p:nvPr>
        </p:nvPicPr>
        <p:blipFill>
          <a:blip r:embed="rId3"/>
          <a:stretch>
            <a:fillRect/>
          </a:stretch>
        </p:blipFill>
        <p:spPr>
          <a:xfrm>
            <a:off x="4777316" y="885073"/>
            <a:ext cx="6780700" cy="5085524"/>
          </a:xfrm>
          <a:prstGeom prst="rect">
            <a:avLst/>
          </a:prstGeom>
        </p:spPr>
      </p:pic>
    </p:spTree>
    <p:extLst>
      <p:ext uri="{BB962C8B-B14F-4D97-AF65-F5344CB8AC3E}">
        <p14:creationId xmlns:p14="http://schemas.microsoft.com/office/powerpoint/2010/main" val="2127183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11BD1-C951-204F-BF9F-86F908E9710F}"/>
              </a:ext>
            </a:extLst>
          </p:cNvPr>
          <p:cNvSpPr>
            <a:spLocks noGrp="1"/>
          </p:cNvSpPr>
          <p:nvPr>
            <p:ph type="title"/>
          </p:nvPr>
        </p:nvSpPr>
        <p:spPr/>
        <p:txBody>
          <a:bodyPr/>
          <a:lstStyle/>
          <a:p>
            <a:r>
              <a:rPr lang="en-US" dirty="0"/>
              <a:t>And there is so much more</a:t>
            </a:r>
          </a:p>
        </p:txBody>
      </p:sp>
      <p:sp>
        <p:nvSpPr>
          <p:cNvPr id="3" name="Content Placeholder 2">
            <a:extLst>
              <a:ext uri="{FF2B5EF4-FFF2-40B4-BE49-F238E27FC236}">
                <a16:creationId xmlns:a16="http://schemas.microsoft.com/office/drawing/2014/main" id="{C2DD1F3A-1FE9-E64E-B3DA-6CAD855788CD}"/>
              </a:ext>
            </a:extLst>
          </p:cNvPr>
          <p:cNvSpPr>
            <a:spLocks noGrp="1"/>
          </p:cNvSpPr>
          <p:nvPr>
            <p:ph idx="1"/>
          </p:nvPr>
        </p:nvSpPr>
        <p:spPr>
          <a:xfrm>
            <a:off x="838200" y="1893603"/>
            <a:ext cx="10515600" cy="4351338"/>
          </a:xfrm>
        </p:spPr>
        <p:txBody>
          <a:bodyPr/>
          <a:lstStyle/>
          <a:p>
            <a:r>
              <a:rPr lang="en-US" dirty="0"/>
              <a:t>Podcasts</a:t>
            </a:r>
          </a:p>
          <a:p>
            <a:r>
              <a:rPr lang="en-US" dirty="0"/>
              <a:t>Vlogs</a:t>
            </a:r>
          </a:p>
          <a:p>
            <a:r>
              <a:rPr lang="en-US" dirty="0" err="1"/>
              <a:t>TikToks</a:t>
            </a:r>
            <a:endParaRPr lang="en-US" dirty="0"/>
          </a:p>
          <a:p>
            <a:r>
              <a:rPr lang="en-US" dirty="0"/>
              <a:t>Imagery</a:t>
            </a:r>
          </a:p>
          <a:p>
            <a:r>
              <a:rPr lang="en-US" dirty="0"/>
              <a:t>Music</a:t>
            </a:r>
          </a:p>
          <a:p>
            <a:r>
              <a:rPr lang="en-US" dirty="0"/>
              <a:t>Animation</a:t>
            </a:r>
          </a:p>
          <a:p>
            <a:r>
              <a:rPr lang="en-US" dirty="0"/>
              <a:t>Graphic stories</a:t>
            </a:r>
          </a:p>
          <a:p>
            <a:r>
              <a:rPr lang="en-US" dirty="0"/>
              <a:t>What else?</a:t>
            </a:r>
          </a:p>
          <a:p>
            <a:endParaRPr lang="en-US" dirty="0"/>
          </a:p>
        </p:txBody>
      </p:sp>
      <p:pic>
        <p:nvPicPr>
          <p:cNvPr id="4" name="Picture 3">
            <a:extLst>
              <a:ext uri="{FF2B5EF4-FFF2-40B4-BE49-F238E27FC236}">
                <a16:creationId xmlns:a16="http://schemas.microsoft.com/office/drawing/2014/main" id="{D335DEDD-A656-AA40-BFE1-B8426253415F}"/>
              </a:ext>
            </a:extLst>
          </p:cNvPr>
          <p:cNvPicPr>
            <a:picLocks noChangeAspect="1"/>
          </p:cNvPicPr>
          <p:nvPr/>
        </p:nvPicPr>
        <p:blipFill>
          <a:blip r:embed="rId3"/>
          <a:stretch>
            <a:fillRect/>
          </a:stretch>
        </p:blipFill>
        <p:spPr>
          <a:xfrm>
            <a:off x="3698010" y="1511665"/>
            <a:ext cx="2530107" cy="1426369"/>
          </a:xfrm>
          <a:prstGeom prst="rect">
            <a:avLst/>
          </a:prstGeom>
        </p:spPr>
      </p:pic>
      <p:pic>
        <p:nvPicPr>
          <p:cNvPr id="5" name="Picture 4">
            <a:extLst>
              <a:ext uri="{FF2B5EF4-FFF2-40B4-BE49-F238E27FC236}">
                <a16:creationId xmlns:a16="http://schemas.microsoft.com/office/drawing/2014/main" id="{509418C2-8662-284F-8E0A-39AC5FD4AC28}"/>
              </a:ext>
            </a:extLst>
          </p:cNvPr>
          <p:cNvPicPr>
            <a:picLocks noChangeAspect="1"/>
          </p:cNvPicPr>
          <p:nvPr/>
        </p:nvPicPr>
        <p:blipFill>
          <a:blip r:embed="rId4"/>
          <a:stretch>
            <a:fillRect/>
          </a:stretch>
        </p:blipFill>
        <p:spPr>
          <a:xfrm>
            <a:off x="8147739" y="2398090"/>
            <a:ext cx="2222500" cy="1671182"/>
          </a:xfrm>
          <a:prstGeom prst="rect">
            <a:avLst/>
          </a:prstGeom>
        </p:spPr>
      </p:pic>
      <p:pic>
        <p:nvPicPr>
          <p:cNvPr id="6" name="Picture 5">
            <a:extLst>
              <a:ext uri="{FF2B5EF4-FFF2-40B4-BE49-F238E27FC236}">
                <a16:creationId xmlns:a16="http://schemas.microsoft.com/office/drawing/2014/main" id="{79BFCDF8-D7BC-5C43-809B-E1C9B9CF615D}"/>
              </a:ext>
            </a:extLst>
          </p:cNvPr>
          <p:cNvPicPr>
            <a:picLocks noChangeAspect="1"/>
          </p:cNvPicPr>
          <p:nvPr/>
        </p:nvPicPr>
        <p:blipFill>
          <a:blip r:embed="rId5"/>
          <a:stretch>
            <a:fillRect/>
          </a:stretch>
        </p:blipFill>
        <p:spPr>
          <a:xfrm>
            <a:off x="6565622" y="1255091"/>
            <a:ext cx="3164234" cy="1066799"/>
          </a:xfrm>
          <a:prstGeom prst="rect">
            <a:avLst/>
          </a:prstGeom>
        </p:spPr>
      </p:pic>
      <p:pic>
        <p:nvPicPr>
          <p:cNvPr id="7" name="Picture 6">
            <a:extLst>
              <a:ext uri="{FF2B5EF4-FFF2-40B4-BE49-F238E27FC236}">
                <a16:creationId xmlns:a16="http://schemas.microsoft.com/office/drawing/2014/main" id="{12397F7A-0AD6-2545-BBDF-9A7A78F9C42E}"/>
              </a:ext>
            </a:extLst>
          </p:cNvPr>
          <p:cNvPicPr>
            <a:picLocks noChangeAspect="1"/>
          </p:cNvPicPr>
          <p:nvPr/>
        </p:nvPicPr>
        <p:blipFill>
          <a:blip r:embed="rId6"/>
          <a:stretch>
            <a:fillRect/>
          </a:stretch>
        </p:blipFill>
        <p:spPr>
          <a:xfrm>
            <a:off x="7789300" y="5073936"/>
            <a:ext cx="2773112" cy="1552943"/>
          </a:xfrm>
          <a:prstGeom prst="rect">
            <a:avLst/>
          </a:prstGeom>
        </p:spPr>
      </p:pic>
      <p:pic>
        <p:nvPicPr>
          <p:cNvPr id="8" name="Picture 7">
            <a:extLst>
              <a:ext uri="{FF2B5EF4-FFF2-40B4-BE49-F238E27FC236}">
                <a16:creationId xmlns:a16="http://schemas.microsoft.com/office/drawing/2014/main" id="{014FCB61-F7A5-E849-8534-155E300EE5FE}"/>
              </a:ext>
            </a:extLst>
          </p:cNvPr>
          <p:cNvPicPr>
            <a:picLocks noChangeAspect="1"/>
          </p:cNvPicPr>
          <p:nvPr/>
        </p:nvPicPr>
        <p:blipFill>
          <a:blip r:embed="rId7"/>
          <a:stretch>
            <a:fillRect/>
          </a:stretch>
        </p:blipFill>
        <p:spPr>
          <a:xfrm>
            <a:off x="5194415" y="4805249"/>
            <a:ext cx="2067404" cy="1595320"/>
          </a:xfrm>
          <a:prstGeom prst="rect">
            <a:avLst/>
          </a:prstGeom>
        </p:spPr>
      </p:pic>
      <p:pic>
        <p:nvPicPr>
          <p:cNvPr id="9" name="Picture 8">
            <a:extLst>
              <a:ext uri="{FF2B5EF4-FFF2-40B4-BE49-F238E27FC236}">
                <a16:creationId xmlns:a16="http://schemas.microsoft.com/office/drawing/2014/main" id="{7CEF6E8D-9969-DA4D-95C0-23DF4A9CE102}"/>
              </a:ext>
            </a:extLst>
          </p:cNvPr>
          <p:cNvPicPr>
            <a:picLocks noChangeAspect="1"/>
          </p:cNvPicPr>
          <p:nvPr/>
        </p:nvPicPr>
        <p:blipFill>
          <a:blip r:embed="rId8"/>
          <a:stretch>
            <a:fillRect/>
          </a:stretch>
        </p:blipFill>
        <p:spPr>
          <a:xfrm>
            <a:off x="5338480" y="3006101"/>
            <a:ext cx="2454285" cy="1383624"/>
          </a:xfrm>
          <a:prstGeom prst="rect">
            <a:avLst/>
          </a:prstGeom>
        </p:spPr>
      </p:pic>
    </p:spTree>
    <p:extLst>
      <p:ext uri="{BB962C8B-B14F-4D97-AF65-F5344CB8AC3E}">
        <p14:creationId xmlns:p14="http://schemas.microsoft.com/office/powerpoint/2010/main" val="201501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dissolve">
                                      <p:cBhvr>
                                        <p:cTn id="33" dur="500"/>
                                        <p:tgtEl>
                                          <p:spTgt spid="3">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blinds(horizontal)">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dissolve">
                                      <p:cBhvr>
                                        <p:cTn id="43" dur="500"/>
                                        <p:tgtEl>
                                          <p:spTgt spid="3">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randombar(horizontal)">
                                      <p:cBhvr>
                                        <p:cTn id="48" dur="5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nodeType="clickEffect">
                                  <p:stCondLst>
                                    <p:cond delay="0"/>
                                  </p:stCondLst>
                                  <p:childTnLst>
                                    <p:set>
                                      <p:cBhvr>
                                        <p:cTn id="52" dur="1" fill="hold">
                                          <p:stCondLst>
                                            <p:cond delay="0"/>
                                          </p:stCondLst>
                                        </p:cTn>
                                        <p:tgtEl>
                                          <p:spTgt spid="3">
                                            <p:txEl>
                                              <p:pRg st="5" end="5"/>
                                            </p:txEl>
                                          </p:spTgt>
                                        </p:tgtEl>
                                        <p:attrNameLst>
                                          <p:attrName>style.visibility</p:attrName>
                                        </p:attrNameLst>
                                      </p:cBhvr>
                                      <p:to>
                                        <p:strVal val="visible"/>
                                      </p:to>
                                    </p:set>
                                    <p:animEffect transition="in" filter="dissolve">
                                      <p:cBhvr>
                                        <p:cTn id="53" dur="500"/>
                                        <p:tgtEl>
                                          <p:spTgt spid="3">
                                            <p:txEl>
                                              <p:pRg st="5" end="5"/>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6" presetClass="entr" presetSubtype="16" fill="hold" nodeType="click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circle(in)">
                                      <p:cBhvr>
                                        <p:cTn id="58" dur="2000"/>
                                        <p:tgtEl>
                                          <p:spTgt spid="6"/>
                                        </p:tgtEl>
                                      </p:cBhvr>
                                    </p:animEffect>
                                  </p:childTnLst>
                                </p:cTn>
                              </p:par>
                            </p:childTnLst>
                          </p:cTn>
                        </p:par>
                      </p:childTnLst>
                    </p:cTn>
                  </p:par>
                  <p:par>
                    <p:cTn id="59" fill="hold">
                      <p:stCondLst>
                        <p:cond delay="indefinite"/>
                      </p:stCondLst>
                      <p:childTnLst>
                        <p:par>
                          <p:cTn id="60" fill="hold">
                            <p:stCondLst>
                              <p:cond delay="0"/>
                            </p:stCondLst>
                            <p:childTnLst>
                              <p:par>
                                <p:cTn id="61" presetID="9" presetClass="entr" presetSubtype="0" fill="hold" nodeType="clickEffect">
                                  <p:stCondLst>
                                    <p:cond delay="0"/>
                                  </p:stCondLst>
                                  <p:childTnLst>
                                    <p:set>
                                      <p:cBhvr>
                                        <p:cTn id="62" dur="1" fill="hold">
                                          <p:stCondLst>
                                            <p:cond delay="0"/>
                                          </p:stCondLst>
                                        </p:cTn>
                                        <p:tgtEl>
                                          <p:spTgt spid="3">
                                            <p:txEl>
                                              <p:pRg st="6" end="6"/>
                                            </p:txEl>
                                          </p:spTgt>
                                        </p:tgtEl>
                                        <p:attrNameLst>
                                          <p:attrName>style.visibility</p:attrName>
                                        </p:attrNameLst>
                                      </p:cBhvr>
                                      <p:to>
                                        <p:strVal val="visible"/>
                                      </p:to>
                                    </p:set>
                                    <p:animEffect transition="in" filter="dissolve">
                                      <p:cBhvr>
                                        <p:cTn id="63" dur="500"/>
                                        <p:tgtEl>
                                          <p:spTgt spid="3">
                                            <p:txEl>
                                              <p:pRg st="6" end="6"/>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5" presetClass="entr" presetSubtype="10" fill="hold" nodeType="clickEffect">
                                  <p:stCondLst>
                                    <p:cond delay="0"/>
                                  </p:stCondLst>
                                  <p:childTnLst>
                                    <p:set>
                                      <p:cBhvr>
                                        <p:cTn id="67" dur="1" fill="hold">
                                          <p:stCondLst>
                                            <p:cond delay="0"/>
                                          </p:stCondLst>
                                        </p:cTn>
                                        <p:tgtEl>
                                          <p:spTgt spid="8"/>
                                        </p:tgtEl>
                                        <p:attrNameLst>
                                          <p:attrName>style.visibility</p:attrName>
                                        </p:attrNameLst>
                                      </p:cBhvr>
                                      <p:to>
                                        <p:strVal val="visible"/>
                                      </p:to>
                                    </p:set>
                                    <p:animEffect transition="in" filter="checkerboard(across)">
                                      <p:cBhvr>
                                        <p:cTn id="68" dur="500"/>
                                        <p:tgtEl>
                                          <p:spTgt spid="8"/>
                                        </p:tgtEl>
                                      </p:cBhvr>
                                    </p:animEffect>
                                  </p:childTnLst>
                                </p:cTn>
                              </p:par>
                            </p:childTnLst>
                          </p:cTn>
                        </p:par>
                      </p:childTnLst>
                    </p:cTn>
                  </p:par>
                  <p:par>
                    <p:cTn id="69" fill="hold">
                      <p:stCondLst>
                        <p:cond delay="indefinite"/>
                      </p:stCondLst>
                      <p:childTnLst>
                        <p:par>
                          <p:cTn id="70" fill="hold">
                            <p:stCondLst>
                              <p:cond delay="0"/>
                            </p:stCondLst>
                            <p:childTnLst>
                              <p:par>
                                <p:cTn id="71" presetID="9" presetClass="entr" presetSubtype="0" fill="hold" nodeType="clickEffect">
                                  <p:stCondLst>
                                    <p:cond delay="0"/>
                                  </p:stCondLst>
                                  <p:childTnLst>
                                    <p:set>
                                      <p:cBhvr>
                                        <p:cTn id="72" dur="1" fill="hold">
                                          <p:stCondLst>
                                            <p:cond delay="0"/>
                                          </p:stCondLst>
                                        </p:cTn>
                                        <p:tgtEl>
                                          <p:spTgt spid="3">
                                            <p:txEl>
                                              <p:pRg st="7" end="7"/>
                                            </p:txEl>
                                          </p:spTgt>
                                        </p:tgtEl>
                                        <p:attrNameLst>
                                          <p:attrName>style.visibility</p:attrName>
                                        </p:attrNameLst>
                                      </p:cBhvr>
                                      <p:to>
                                        <p:strVal val="visible"/>
                                      </p:to>
                                    </p:set>
                                    <p:animEffect transition="in" filter="dissolve">
                                      <p:cBhvr>
                                        <p:cTn id="7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1">
            <a:extLst>
              <a:ext uri="{FF2B5EF4-FFF2-40B4-BE49-F238E27FC236}">
                <a16:creationId xmlns:a16="http://schemas.microsoft.com/office/drawing/2014/main" id="{0550F5B9-399F-4FAD-AE6C-ED65F9A43A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3">
            <a:extLst>
              <a:ext uri="{FF2B5EF4-FFF2-40B4-BE49-F238E27FC236}">
                <a16:creationId xmlns:a16="http://schemas.microsoft.com/office/drawing/2014/main" id="{C062E60F-5CD4-4268-8359-807663468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288350"/>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A0DFDCA-1C4B-C14F-A884-120094AAA834}"/>
              </a:ext>
            </a:extLst>
          </p:cNvPr>
          <p:cNvSpPr>
            <a:spLocks noGrp="1"/>
          </p:cNvSpPr>
          <p:nvPr>
            <p:ph type="title"/>
          </p:nvPr>
        </p:nvSpPr>
        <p:spPr>
          <a:xfrm>
            <a:off x="841248" y="510047"/>
            <a:ext cx="3300984" cy="1645920"/>
          </a:xfrm>
        </p:spPr>
        <p:txBody>
          <a:bodyPr>
            <a:normAutofit/>
          </a:bodyPr>
          <a:lstStyle/>
          <a:p>
            <a:r>
              <a:rPr lang="en-US" sz="2800"/>
              <a:t>Mood/Vision/Word Board</a:t>
            </a:r>
          </a:p>
        </p:txBody>
      </p:sp>
      <p:sp>
        <p:nvSpPr>
          <p:cNvPr id="16" name="Rectangle 15">
            <a:extLst>
              <a:ext uri="{FF2B5EF4-FFF2-40B4-BE49-F238E27FC236}">
                <a16:creationId xmlns:a16="http://schemas.microsoft.com/office/drawing/2014/main" id="{BB341EC3-1810-4D33-BA3F-E2D0AA0EC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980964"/>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10127CDE-2B99-47A8-BB3C-7D17519105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10864" y="1323863"/>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EE70D88-A492-024E-904E-65E2421105B0}"/>
              </a:ext>
            </a:extLst>
          </p:cNvPr>
          <p:cNvSpPr>
            <a:spLocks noGrp="1"/>
          </p:cNvSpPr>
          <p:nvPr>
            <p:ph idx="1"/>
          </p:nvPr>
        </p:nvSpPr>
        <p:spPr>
          <a:xfrm>
            <a:off x="4581144" y="510047"/>
            <a:ext cx="6858000" cy="1645920"/>
          </a:xfrm>
        </p:spPr>
        <p:txBody>
          <a:bodyPr anchor="ctr">
            <a:normAutofit/>
          </a:bodyPr>
          <a:lstStyle/>
          <a:p>
            <a:pPr>
              <a:buFont typeface="Arial" charset="0"/>
              <a:buChar char="•"/>
            </a:pPr>
            <a:r>
              <a:rPr lang="en-US" sz="1800"/>
              <a:t>Continue refining your personal cyberinfrastructure “vision board”.</a:t>
            </a:r>
          </a:p>
          <a:p>
            <a:pPr>
              <a:buFont typeface="Arial" charset="0"/>
              <a:buChar char="•"/>
            </a:pPr>
            <a:r>
              <a:rPr lang="en-US" sz="1800"/>
              <a:t>How is it shaping up? Think about this broadly, in terms of themes, platforms, aesthetics, “feel,” etc.</a:t>
            </a:r>
          </a:p>
          <a:p>
            <a:pPr marL="0" indent="0">
              <a:buNone/>
            </a:pPr>
            <a:endParaRPr lang="en-US" sz="1800"/>
          </a:p>
        </p:txBody>
      </p:sp>
      <p:pic>
        <p:nvPicPr>
          <p:cNvPr id="5" name="Picture 4">
            <a:extLst>
              <a:ext uri="{FF2B5EF4-FFF2-40B4-BE49-F238E27FC236}">
                <a16:creationId xmlns:a16="http://schemas.microsoft.com/office/drawing/2014/main" id="{EE9EA12D-7760-0B4E-9219-C6C5758276D4}"/>
              </a:ext>
            </a:extLst>
          </p:cNvPr>
          <p:cNvPicPr>
            <a:picLocks noChangeAspect="1"/>
          </p:cNvPicPr>
          <p:nvPr/>
        </p:nvPicPr>
        <p:blipFill>
          <a:blip r:embed="rId3"/>
          <a:stretch>
            <a:fillRect/>
          </a:stretch>
        </p:blipFill>
        <p:spPr>
          <a:xfrm>
            <a:off x="557784" y="2857922"/>
            <a:ext cx="3584448" cy="3136392"/>
          </a:xfrm>
          <a:prstGeom prst="rect">
            <a:avLst/>
          </a:prstGeom>
        </p:spPr>
      </p:pic>
      <p:pic>
        <p:nvPicPr>
          <p:cNvPr id="4" name="Picture 3">
            <a:extLst>
              <a:ext uri="{FF2B5EF4-FFF2-40B4-BE49-F238E27FC236}">
                <a16:creationId xmlns:a16="http://schemas.microsoft.com/office/drawing/2014/main" id="{EDEF0E07-108E-8A4A-990A-52E879DDA28E}"/>
              </a:ext>
            </a:extLst>
          </p:cNvPr>
          <p:cNvPicPr>
            <a:picLocks noChangeAspect="1"/>
          </p:cNvPicPr>
          <p:nvPr/>
        </p:nvPicPr>
        <p:blipFill>
          <a:blip r:embed="rId4"/>
          <a:stretch>
            <a:fillRect/>
          </a:stretch>
        </p:blipFill>
        <p:spPr>
          <a:xfrm>
            <a:off x="4347599" y="2893766"/>
            <a:ext cx="3584448" cy="3064703"/>
          </a:xfrm>
          <a:prstGeom prst="rect">
            <a:avLst/>
          </a:prstGeom>
        </p:spPr>
      </p:pic>
      <p:pic>
        <p:nvPicPr>
          <p:cNvPr id="7" name="Picture 6" descr="Text&#10;&#10;Description automatically generated">
            <a:extLst>
              <a:ext uri="{FF2B5EF4-FFF2-40B4-BE49-F238E27FC236}">
                <a16:creationId xmlns:a16="http://schemas.microsoft.com/office/drawing/2014/main" id="{77E2E067-7B94-BF42-B5C8-C018C627D95C}"/>
              </a:ext>
            </a:extLst>
          </p:cNvPr>
          <p:cNvPicPr>
            <a:picLocks noChangeAspect="1"/>
          </p:cNvPicPr>
          <p:nvPr/>
        </p:nvPicPr>
        <p:blipFill>
          <a:blip r:embed="rId5"/>
          <a:stretch>
            <a:fillRect/>
          </a:stretch>
        </p:blipFill>
        <p:spPr>
          <a:xfrm>
            <a:off x="8137415" y="2902728"/>
            <a:ext cx="3584448" cy="3046780"/>
          </a:xfrm>
          <a:prstGeom prst="rect">
            <a:avLst/>
          </a:prstGeom>
        </p:spPr>
      </p:pic>
    </p:spTree>
    <p:extLst>
      <p:ext uri="{BB962C8B-B14F-4D97-AF65-F5344CB8AC3E}">
        <p14:creationId xmlns:p14="http://schemas.microsoft.com/office/powerpoint/2010/main" val="3014057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557189"/>
            <a:ext cx="3374136" cy="5567891"/>
          </a:xfrm>
        </p:spPr>
        <p:txBody>
          <a:bodyPr>
            <a:normAutofit/>
          </a:bodyPr>
          <a:lstStyle/>
          <a:p>
            <a:r>
              <a:rPr lang="en-US" sz="5200"/>
              <a:t>Gardner Campbell</a:t>
            </a:r>
          </a:p>
        </p:txBody>
      </p:sp>
      <p:graphicFrame>
        <p:nvGraphicFramePr>
          <p:cNvPr id="5" name="Content Placeholder 2">
            <a:extLst>
              <a:ext uri="{FF2B5EF4-FFF2-40B4-BE49-F238E27FC236}">
                <a16:creationId xmlns:a16="http://schemas.microsoft.com/office/drawing/2014/main" id="{85CF76C2-0E7F-4FD4-BD94-30AE13BEB8EF}"/>
              </a:ext>
            </a:extLst>
          </p:cNvPr>
          <p:cNvGraphicFramePr>
            <a:graphicFrameLocks noGrp="1"/>
          </p:cNvGraphicFramePr>
          <p:nvPr>
            <p:ph idx="1"/>
            <p:extLst>
              <p:ext uri="{D42A27DB-BD31-4B8C-83A1-F6EECF244321}">
                <p14:modId xmlns:p14="http://schemas.microsoft.com/office/powerpoint/2010/main" val="1980230605"/>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05638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1174</TotalTime>
  <Words>2106</Words>
  <Application>Microsoft Macintosh PowerPoint</Application>
  <PresentationFormat>Widescreen</PresentationFormat>
  <Paragraphs>194</Paragraphs>
  <Slides>22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Personal Cyberinfrastructures</vt:lpstr>
      <vt:lpstr>Check in</vt:lpstr>
      <vt:lpstr>This week in socials</vt:lpstr>
      <vt:lpstr>What will you be doing each week (recap)?</vt:lpstr>
      <vt:lpstr>PowerPoint Presentation</vt:lpstr>
      <vt:lpstr>Blogs aren’t dead</vt:lpstr>
      <vt:lpstr>And there is so much more</vt:lpstr>
      <vt:lpstr>Mood/Vision/Word Board</vt:lpstr>
      <vt:lpstr>Gardner Campbell</vt:lpstr>
      <vt:lpstr>Audrey Watters</vt:lpstr>
      <vt:lpstr>Erin Glass</vt:lpstr>
      <vt:lpstr>Personal Cyberinfrastructures</vt:lpstr>
      <vt:lpstr>PowerPoint Presentation</vt:lpstr>
      <vt:lpstr>PowerPoint Presentation</vt:lpstr>
      <vt:lpstr>    Case study –  </vt:lpstr>
      <vt:lpstr>What it is…</vt:lpstr>
      <vt:lpstr> “I ask myself three things” </vt:lpstr>
      <vt:lpstr>On Twitter…</vt:lpstr>
      <vt:lpstr>Activity: Groups </vt:lpstr>
      <vt:lpstr>Activity: Groups</vt:lpstr>
      <vt:lpstr>PowerPoint Presentation</vt:lpstr>
      <vt:lpstr>For Next Week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 Cyberinfrastructures</dc:title>
  <dc:creator>Suzanne Norman</dc:creator>
  <cp:lastModifiedBy>Suzanne Norman</cp:lastModifiedBy>
  <cp:revision>8</cp:revision>
  <cp:lastPrinted>2022-01-18T22:38:02Z</cp:lastPrinted>
  <dcterms:created xsi:type="dcterms:W3CDTF">2022-01-18T06:15:50Z</dcterms:created>
  <dcterms:modified xsi:type="dcterms:W3CDTF">2024-01-16T06:24:52Z</dcterms:modified>
</cp:coreProperties>
</file>