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7" r:id="rId2"/>
    <p:sldId id="258" r:id="rId3"/>
    <p:sldId id="259" r:id="rId4"/>
    <p:sldId id="260" r:id="rId5"/>
    <p:sldId id="261" r:id="rId6"/>
    <p:sldId id="301" r:id="rId7"/>
    <p:sldId id="304" r:id="rId8"/>
    <p:sldId id="302" r:id="rId9"/>
    <p:sldId id="303"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3" autoAdjust="0"/>
    <p:restoredTop sz="76332" autoAdjust="0"/>
  </p:normalViewPr>
  <p:slideViewPr>
    <p:cSldViewPr snapToGrid="0">
      <p:cViewPr varScale="1">
        <p:scale>
          <a:sx n="106" d="100"/>
          <a:sy n="106" d="100"/>
        </p:scale>
        <p:origin x="172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FF2BE-F5C8-A74E-8B6F-55BD18236215}"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E87B895A-BEC6-4949-9E72-B276D785CA2E}">
      <dgm:prSet/>
      <dgm:spPr/>
      <dgm:t>
        <a:bodyPr/>
        <a:lstStyle/>
        <a:p>
          <a:r>
            <a:rPr lang="en-CA" dirty="0"/>
            <a:t>Visually group small amounts of related content</a:t>
          </a:r>
        </a:p>
      </dgm:t>
    </dgm:pt>
    <dgm:pt modelId="{58F1FF22-D014-2346-93B6-ECEA96392E27}" type="parTrans" cxnId="{EC0D0B18-9ED6-EE4B-BB5D-D72B624CBC2F}">
      <dgm:prSet/>
      <dgm:spPr/>
      <dgm:t>
        <a:bodyPr/>
        <a:lstStyle/>
        <a:p>
          <a:endParaRPr lang="en-US"/>
        </a:p>
      </dgm:t>
    </dgm:pt>
    <dgm:pt modelId="{87D961F6-A8A2-6C4A-BC79-C7D28A8292AE}" type="sibTrans" cxnId="{EC0D0B18-9ED6-EE4B-BB5D-D72B624CBC2F}">
      <dgm:prSet/>
      <dgm:spPr/>
      <dgm:t>
        <a:bodyPr/>
        <a:lstStyle/>
        <a:p>
          <a:endParaRPr lang="en-US"/>
        </a:p>
      </dgm:t>
    </dgm:pt>
    <dgm:pt modelId="{5CDD3C3D-A045-174B-B04E-E75B6D45AF68}">
      <dgm:prSet/>
      <dgm:spPr/>
      <dgm:t>
        <a:bodyPr/>
        <a:lstStyle/>
        <a:p>
          <a:r>
            <a:rPr lang="en-CA" dirty="0"/>
            <a:t>Like lists</a:t>
          </a:r>
        </a:p>
      </dgm:t>
    </dgm:pt>
    <dgm:pt modelId="{2B17AA6E-863D-404B-A413-98ECFB5F30B1}" type="parTrans" cxnId="{67724FBD-E410-124E-87A8-8B73FFF95B9A}">
      <dgm:prSet/>
      <dgm:spPr/>
      <dgm:t>
        <a:bodyPr/>
        <a:lstStyle/>
        <a:p>
          <a:endParaRPr lang="en-US"/>
        </a:p>
      </dgm:t>
    </dgm:pt>
    <dgm:pt modelId="{EAA0A29F-9D7C-BF48-A115-1438F08F099F}" type="sibTrans" cxnId="{67724FBD-E410-124E-87A8-8B73FFF95B9A}">
      <dgm:prSet/>
      <dgm:spPr/>
      <dgm:t>
        <a:bodyPr/>
        <a:lstStyle/>
        <a:p>
          <a:endParaRPr lang="en-US"/>
        </a:p>
      </dgm:t>
    </dgm:pt>
    <dgm:pt modelId="{E7995B79-F626-7546-80A6-2DD7DA06727C}">
      <dgm:prSet/>
      <dgm:spPr/>
      <dgm:t>
        <a:bodyPr/>
        <a:lstStyle/>
        <a:p>
          <a:r>
            <a:rPr lang="en-CA" dirty="0"/>
            <a:t>Or cake</a:t>
          </a:r>
        </a:p>
      </dgm:t>
    </dgm:pt>
    <dgm:pt modelId="{55D4090A-A4BF-9047-8F0B-7F6C33573FF0}" type="parTrans" cxnId="{74C5F835-9BE2-4B42-A36A-96C816419C05}">
      <dgm:prSet/>
      <dgm:spPr/>
      <dgm:t>
        <a:bodyPr/>
        <a:lstStyle/>
        <a:p>
          <a:endParaRPr lang="en-US"/>
        </a:p>
      </dgm:t>
    </dgm:pt>
    <dgm:pt modelId="{18D13E49-3E44-0E44-B363-7F2E31782427}" type="sibTrans" cxnId="{74C5F835-9BE2-4B42-A36A-96C816419C05}">
      <dgm:prSet/>
      <dgm:spPr/>
      <dgm:t>
        <a:bodyPr/>
        <a:lstStyle/>
        <a:p>
          <a:endParaRPr lang="en-US"/>
        </a:p>
      </dgm:t>
    </dgm:pt>
    <dgm:pt modelId="{FFBFAD03-328D-6A44-A25F-B1B788CF6236}">
      <dgm:prSet/>
      <dgm:spPr/>
      <dgm:t>
        <a:bodyPr/>
        <a:lstStyle/>
        <a:p>
          <a:r>
            <a:rPr lang="en-CA" dirty="0"/>
            <a:t>Or beer</a:t>
          </a:r>
        </a:p>
      </dgm:t>
    </dgm:pt>
    <dgm:pt modelId="{7D90CCA6-57CA-8147-9E91-D82782E42449}" type="sibTrans" cxnId="{B2BFF5CC-B1FB-D34A-B7E7-B5905F411A32}">
      <dgm:prSet/>
      <dgm:spPr/>
      <dgm:t>
        <a:bodyPr/>
        <a:lstStyle/>
        <a:p>
          <a:endParaRPr lang="en-US"/>
        </a:p>
      </dgm:t>
    </dgm:pt>
    <dgm:pt modelId="{31773ED1-918F-AB40-8EDD-DA5E0A16C8F7}" type="parTrans" cxnId="{B2BFF5CC-B1FB-D34A-B7E7-B5905F411A32}">
      <dgm:prSet/>
      <dgm:spPr/>
      <dgm:t>
        <a:bodyPr/>
        <a:lstStyle/>
        <a:p>
          <a:endParaRPr lang="en-US"/>
        </a:p>
      </dgm:t>
    </dgm:pt>
    <dgm:pt modelId="{C27DB7BE-DACA-924E-B8E5-B5E68BED66FF}" type="pres">
      <dgm:prSet presAssocID="{254FF2BE-F5C8-A74E-8B6F-55BD18236215}" presName="composite" presStyleCnt="0">
        <dgm:presLayoutVars>
          <dgm:chMax val="5"/>
          <dgm:dir/>
          <dgm:resizeHandles val="exact"/>
        </dgm:presLayoutVars>
      </dgm:prSet>
      <dgm:spPr/>
    </dgm:pt>
    <dgm:pt modelId="{E84A6F47-2602-C347-B630-420868783ECE}" type="pres">
      <dgm:prSet presAssocID="{E87B895A-BEC6-4949-9E72-B276D785CA2E}" presName="circle1" presStyleLbl="lnNode1" presStyleIdx="0" presStyleCnt="4"/>
      <dgm:spPr/>
    </dgm:pt>
    <dgm:pt modelId="{E37C707E-0A69-314B-85A1-BC538F302856}" type="pres">
      <dgm:prSet presAssocID="{E87B895A-BEC6-4949-9E72-B276D785CA2E}" presName="text1" presStyleLbl="revTx" presStyleIdx="0" presStyleCnt="4">
        <dgm:presLayoutVars>
          <dgm:bulletEnabled val="1"/>
        </dgm:presLayoutVars>
      </dgm:prSet>
      <dgm:spPr/>
    </dgm:pt>
    <dgm:pt modelId="{37BF8AF2-43FE-A04A-A8B3-A59E5E7EA067}" type="pres">
      <dgm:prSet presAssocID="{E87B895A-BEC6-4949-9E72-B276D785CA2E}" presName="line1" presStyleLbl="callout" presStyleIdx="0" presStyleCnt="8"/>
      <dgm:spPr/>
    </dgm:pt>
    <dgm:pt modelId="{577271E3-0CA7-5342-A52A-3D9B5CA41D6E}" type="pres">
      <dgm:prSet presAssocID="{E87B895A-BEC6-4949-9E72-B276D785CA2E}" presName="d1" presStyleLbl="callout" presStyleIdx="1" presStyleCnt="8"/>
      <dgm:spPr/>
    </dgm:pt>
    <dgm:pt modelId="{1EFF4706-632F-E748-8A22-351A1122C90E}" type="pres">
      <dgm:prSet presAssocID="{5CDD3C3D-A045-174B-B04E-E75B6D45AF68}" presName="circle2" presStyleLbl="lnNode1" presStyleIdx="1" presStyleCnt="4"/>
      <dgm:spPr/>
    </dgm:pt>
    <dgm:pt modelId="{AD1FC9D5-226A-B144-95EC-60E748C9C815}" type="pres">
      <dgm:prSet presAssocID="{5CDD3C3D-A045-174B-B04E-E75B6D45AF68}" presName="text2" presStyleLbl="revTx" presStyleIdx="1" presStyleCnt="4">
        <dgm:presLayoutVars>
          <dgm:bulletEnabled val="1"/>
        </dgm:presLayoutVars>
      </dgm:prSet>
      <dgm:spPr/>
    </dgm:pt>
    <dgm:pt modelId="{7C16357F-BB2E-AC4E-A4E7-8A14774F654C}" type="pres">
      <dgm:prSet presAssocID="{5CDD3C3D-A045-174B-B04E-E75B6D45AF68}" presName="line2" presStyleLbl="callout" presStyleIdx="2" presStyleCnt="8"/>
      <dgm:spPr/>
    </dgm:pt>
    <dgm:pt modelId="{82AF3A85-E59C-9943-A31E-08E9A5E7F729}" type="pres">
      <dgm:prSet presAssocID="{5CDD3C3D-A045-174B-B04E-E75B6D45AF68}" presName="d2" presStyleLbl="callout" presStyleIdx="3" presStyleCnt="8"/>
      <dgm:spPr/>
    </dgm:pt>
    <dgm:pt modelId="{CA88F84B-57EC-2F40-AD02-1E2F49B0D3E7}" type="pres">
      <dgm:prSet presAssocID="{E7995B79-F626-7546-80A6-2DD7DA06727C}" presName="circle3" presStyleLbl="lnNode1" presStyleIdx="2" presStyleCnt="4"/>
      <dgm:spPr/>
    </dgm:pt>
    <dgm:pt modelId="{DE5FAD94-8289-784D-8C78-A446BDA4499A}" type="pres">
      <dgm:prSet presAssocID="{E7995B79-F626-7546-80A6-2DD7DA06727C}" presName="text3" presStyleLbl="revTx" presStyleIdx="2" presStyleCnt="4">
        <dgm:presLayoutVars>
          <dgm:bulletEnabled val="1"/>
        </dgm:presLayoutVars>
      </dgm:prSet>
      <dgm:spPr/>
    </dgm:pt>
    <dgm:pt modelId="{54E69372-E553-8E4D-BA3E-DB7357AD22E4}" type="pres">
      <dgm:prSet presAssocID="{E7995B79-F626-7546-80A6-2DD7DA06727C}" presName="line3" presStyleLbl="callout" presStyleIdx="4" presStyleCnt="8"/>
      <dgm:spPr/>
    </dgm:pt>
    <dgm:pt modelId="{93C0CF43-5FEE-2241-857D-F427C2DF6724}" type="pres">
      <dgm:prSet presAssocID="{E7995B79-F626-7546-80A6-2DD7DA06727C}" presName="d3" presStyleLbl="callout" presStyleIdx="5" presStyleCnt="8"/>
      <dgm:spPr/>
    </dgm:pt>
    <dgm:pt modelId="{1856AE76-5362-DD48-8C13-31BD2791F68D}" type="pres">
      <dgm:prSet presAssocID="{FFBFAD03-328D-6A44-A25F-B1B788CF6236}" presName="circle4" presStyleLbl="lnNode1" presStyleIdx="3" presStyleCnt="4"/>
      <dgm:spPr/>
    </dgm:pt>
    <dgm:pt modelId="{447280B1-058C-024D-856A-C9C913CDA33D}" type="pres">
      <dgm:prSet presAssocID="{FFBFAD03-328D-6A44-A25F-B1B788CF6236}" presName="text4" presStyleLbl="revTx" presStyleIdx="3" presStyleCnt="4">
        <dgm:presLayoutVars>
          <dgm:bulletEnabled val="1"/>
        </dgm:presLayoutVars>
      </dgm:prSet>
      <dgm:spPr/>
    </dgm:pt>
    <dgm:pt modelId="{197D0C57-B2B8-384B-BECD-FAA5A5709B53}" type="pres">
      <dgm:prSet presAssocID="{FFBFAD03-328D-6A44-A25F-B1B788CF6236}" presName="line4" presStyleLbl="callout" presStyleIdx="6" presStyleCnt="8"/>
      <dgm:spPr/>
    </dgm:pt>
    <dgm:pt modelId="{7217FD73-E789-164F-BB4E-A62DBEB492B4}" type="pres">
      <dgm:prSet presAssocID="{FFBFAD03-328D-6A44-A25F-B1B788CF6236}" presName="d4" presStyleLbl="callout" presStyleIdx="7" presStyleCnt="8"/>
      <dgm:spPr/>
    </dgm:pt>
  </dgm:ptLst>
  <dgm:cxnLst>
    <dgm:cxn modelId="{EC0D0B18-9ED6-EE4B-BB5D-D72B624CBC2F}" srcId="{254FF2BE-F5C8-A74E-8B6F-55BD18236215}" destId="{E87B895A-BEC6-4949-9E72-B276D785CA2E}" srcOrd="0" destOrd="0" parTransId="{58F1FF22-D014-2346-93B6-ECEA96392E27}" sibTransId="{87D961F6-A8A2-6C4A-BC79-C7D28A8292AE}"/>
    <dgm:cxn modelId="{74C5F835-9BE2-4B42-A36A-96C816419C05}" srcId="{254FF2BE-F5C8-A74E-8B6F-55BD18236215}" destId="{E7995B79-F626-7546-80A6-2DD7DA06727C}" srcOrd="2" destOrd="0" parTransId="{55D4090A-A4BF-9047-8F0B-7F6C33573FF0}" sibTransId="{18D13E49-3E44-0E44-B363-7F2E31782427}"/>
    <dgm:cxn modelId="{AB8E808D-7F67-DA4F-82E4-17B12C3E7A0E}" type="presOf" srcId="{5CDD3C3D-A045-174B-B04E-E75B6D45AF68}" destId="{AD1FC9D5-226A-B144-95EC-60E748C9C815}" srcOrd="0" destOrd="0" presId="urn:microsoft.com/office/officeart/2005/8/layout/target1"/>
    <dgm:cxn modelId="{1FE2F89D-15B0-B04A-9E01-5346FE647E3B}" type="presOf" srcId="{254FF2BE-F5C8-A74E-8B6F-55BD18236215}" destId="{C27DB7BE-DACA-924E-B8E5-B5E68BED66FF}" srcOrd="0" destOrd="0" presId="urn:microsoft.com/office/officeart/2005/8/layout/target1"/>
    <dgm:cxn modelId="{A640DAB7-F0B7-974B-9AD5-CA15766C339F}" type="presOf" srcId="{E7995B79-F626-7546-80A6-2DD7DA06727C}" destId="{DE5FAD94-8289-784D-8C78-A446BDA4499A}" srcOrd="0" destOrd="0" presId="urn:microsoft.com/office/officeart/2005/8/layout/target1"/>
    <dgm:cxn modelId="{67724FBD-E410-124E-87A8-8B73FFF95B9A}" srcId="{254FF2BE-F5C8-A74E-8B6F-55BD18236215}" destId="{5CDD3C3D-A045-174B-B04E-E75B6D45AF68}" srcOrd="1" destOrd="0" parTransId="{2B17AA6E-863D-404B-A413-98ECFB5F30B1}" sibTransId="{EAA0A29F-9D7C-BF48-A115-1438F08F099F}"/>
    <dgm:cxn modelId="{B2BFF5CC-B1FB-D34A-B7E7-B5905F411A32}" srcId="{254FF2BE-F5C8-A74E-8B6F-55BD18236215}" destId="{FFBFAD03-328D-6A44-A25F-B1B788CF6236}" srcOrd="3" destOrd="0" parTransId="{31773ED1-918F-AB40-8EDD-DA5E0A16C8F7}" sibTransId="{7D90CCA6-57CA-8147-9E91-D82782E42449}"/>
    <dgm:cxn modelId="{10F049E0-1A5F-8E46-855F-6A62906C1304}" type="presOf" srcId="{FFBFAD03-328D-6A44-A25F-B1B788CF6236}" destId="{447280B1-058C-024D-856A-C9C913CDA33D}" srcOrd="0" destOrd="0" presId="urn:microsoft.com/office/officeart/2005/8/layout/target1"/>
    <dgm:cxn modelId="{EAD6C1EF-6D20-3245-A448-6D34F4FF34B6}" type="presOf" srcId="{E87B895A-BEC6-4949-9E72-B276D785CA2E}" destId="{E37C707E-0A69-314B-85A1-BC538F302856}" srcOrd="0" destOrd="0" presId="urn:microsoft.com/office/officeart/2005/8/layout/target1"/>
    <dgm:cxn modelId="{31154329-13EA-5B45-BFC0-E0B6A2EC35FB}" type="presParOf" srcId="{C27DB7BE-DACA-924E-B8E5-B5E68BED66FF}" destId="{E84A6F47-2602-C347-B630-420868783ECE}" srcOrd="0" destOrd="0" presId="urn:microsoft.com/office/officeart/2005/8/layout/target1"/>
    <dgm:cxn modelId="{13B6D0B2-C34F-F04D-BFEF-7017F487B2FC}" type="presParOf" srcId="{C27DB7BE-DACA-924E-B8E5-B5E68BED66FF}" destId="{E37C707E-0A69-314B-85A1-BC538F302856}" srcOrd="1" destOrd="0" presId="urn:microsoft.com/office/officeart/2005/8/layout/target1"/>
    <dgm:cxn modelId="{9D60EA5B-60CD-894C-BC82-37B203669585}" type="presParOf" srcId="{C27DB7BE-DACA-924E-B8E5-B5E68BED66FF}" destId="{37BF8AF2-43FE-A04A-A8B3-A59E5E7EA067}" srcOrd="2" destOrd="0" presId="urn:microsoft.com/office/officeart/2005/8/layout/target1"/>
    <dgm:cxn modelId="{C201F353-BA2E-3041-8145-97F3917E9C6C}" type="presParOf" srcId="{C27DB7BE-DACA-924E-B8E5-B5E68BED66FF}" destId="{577271E3-0CA7-5342-A52A-3D9B5CA41D6E}" srcOrd="3" destOrd="0" presId="urn:microsoft.com/office/officeart/2005/8/layout/target1"/>
    <dgm:cxn modelId="{F447C714-FD03-8E4D-8ED2-F2AEC134CD26}" type="presParOf" srcId="{C27DB7BE-DACA-924E-B8E5-B5E68BED66FF}" destId="{1EFF4706-632F-E748-8A22-351A1122C90E}" srcOrd="4" destOrd="0" presId="urn:microsoft.com/office/officeart/2005/8/layout/target1"/>
    <dgm:cxn modelId="{28FFA863-8B9C-AA40-90DF-3539877281CB}" type="presParOf" srcId="{C27DB7BE-DACA-924E-B8E5-B5E68BED66FF}" destId="{AD1FC9D5-226A-B144-95EC-60E748C9C815}" srcOrd="5" destOrd="0" presId="urn:microsoft.com/office/officeart/2005/8/layout/target1"/>
    <dgm:cxn modelId="{1593FBF5-437E-E943-A80B-D630DA3D7523}" type="presParOf" srcId="{C27DB7BE-DACA-924E-B8E5-B5E68BED66FF}" destId="{7C16357F-BB2E-AC4E-A4E7-8A14774F654C}" srcOrd="6" destOrd="0" presId="urn:microsoft.com/office/officeart/2005/8/layout/target1"/>
    <dgm:cxn modelId="{552A319B-EB68-5141-B9EB-A51A4BB269D5}" type="presParOf" srcId="{C27DB7BE-DACA-924E-B8E5-B5E68BED66FF}" destId="{82AF3A85-E59C-9943-A31E-08E9A5E7F729}" srcOrd="7" destOrd="0" presId="urn:microsoft.com/office/officeart/2005/8/layout/target1"/>
    <dgm:cxn modelId="{D82E88E9-9B55-8447-A334-87AB3616BE35}" type="presParOf" srcId="{C27DB7BE-DACA-924E-B8E5-B5E68BED66FF}" destId="{CA88F84B-57EC-2F40-AD02-1E2F49B0D3E7}" srcOrd="8" destOrd="0" presId="urn:microsoft.com/office/officeart/2005/8/layout/target1"/>
    <dgm:cxn modelId="{C95C62A5-DAF6-4C45-8877-DCCA974F7D4C}" type="presParOf" srcId="{C27DB7BE-DACA-924E-B8E5-B5E68BED66FF}" destId="{DE5FAD94-8289-784D-8C78-A446BDA4499A}" srcOrd="9" destOrd="0" presId="urn:microsoft.com/office/officeart/2005/8/layout/target1"/>
    <dgm:cxn modelId="{400F130C-8BEF-934E-9612-AF61C3904EBB}" type="presParOf" srcId="{C27DB7BE-DACA-924E-B8E5-B5E68BED66FF}" destId="{54E69372-E553-8E4D-BA3E-DB7357AD22E4}" srcOrd="10" destOrd="0" presId="urn:microsoft.com/office/officeart/2005/8/layout/target1"/>
    <dgm:cxn modelId="{D6EED3E6-D952-9043-983F-0A60CB981DD5}" type="presParOf" srcId="{C27DB7BE-DACA-924E-B8E5-B5E68BED66FF}" destId="{93C0CF43-5FEE-2241-857D-F427C2DF6724}" srcOrd="11" destOrd="0" presId="urn:microsoft.com/office/officeart/2005/8/layout/target1"/>
    <dgm:cxn modelId="{FB71DC25-A249-9241-AE41-D7428B033211}" type="presParOf" srcId="{C27DB7BE-DACA-924E-B8E5-B5E68BED66FF}" destId="{1856AE76-5362-DD48-8C13-31BD2791F68D}" srcOrd="12" destOrd="0" presId="urn:microsoft.com/office/officeart/2005/8/layout/target1"/>
    <dgm:cxn modelId="{C63DA224-4CBC-D542-AB05-49BB08941DDA}" type="presParOf" srcId="{C27DB7BE-DACA-924E-B8E5-B5E68BED66FF}" destId="{447280B1-058C-024D-856A-C9C913CDA33D}" srcOrd="13" destOrd="0" presId="urn:microsoft.com/office/officeart/2005/8/layout/target1"/>
    <dgm:cxn modelId="{2774BFD6-EF4C-044C-A424-11010E96CFC6}" type="presParOf" srcId="{C27DB7BE-DACA-924E-B8E5-B5E68BED66FF}" destId="{197D0C57-B2B8-384B-BECD-FAA5A5709B53}" srcOrd="14" destOrd="0" presId="urn:microsoft.com/office/officeart/2005/8/layout/target1"/>
    <dgm:cxn modelId="{0418DCEE-D07F-3F44-8799-C32AC68403F4}" type="presParOf" srcId="{C27DB7BE-DACA-924E-B8E5-B5E68BED66FF}" destId="{7217FD73-E789-164F-BB4E-A62DBEB492B4}" srcOrd="15" destOrd="0" presId="urn:microsoft.com/office/officeart/2005/8/layout/targe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AE76-5362-DD48-8C13-31BD2791F68D}">
      <dsp:nvSpPr>
        <dsp:cNvPr id="0" name=""/>
        <dsp:cNvSpPr/>
      </dsp:nvSpPr>
      <dsp:spPr>
        <a:xfrm>
          <a:off x="0" y="786413"/>
          <a:ext cx="1931020" cy="19310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8F84B-57EC-2F40-AD02-1E2F49B0D3E7}">
      <dsp:nvSpPr>
        <dsp:cNvPr id="0" name=""/>
        <dsp:cNvSpPr/>
      </dsp:nvSpPr>
      <dsp:spPr>
        <a:xfrm>
          <a:off x="275975" y="1062388"/>
          <a:ext cx="1379070" cy="13790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F4706-632F-E748-8A22-351A1122C90E}">
      <dsp:nvSpPr>
        <dsp:cNvPr id="0" name=""/>
        <dsp:cNvSpPr/>
      </dsp:nvSpPr>
      <dsp:spPr>
        <a:xfrm>
          <a:off x="551789" y="1338203"/>
          <a:ext cx="827442" cy="8274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A6F47-2602-C347-B630-420868783ECE}">
      <dsp:nvSpPr>
        <dsp:cNvPr id="0" name=""/>
        <dsp:cNvSpPr/>
      </dsp:nvSpPr>
      <dsp:spPr>
        <a:xfrm>
          <a:off x="827603" y="1614017"/>
          <a:ext cx="275814" cy="2758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C707E-0A69-314B-85A1-BC538F302856}">
      <dsp:nvSpPr>
        <dsp:cNvPr id="0" name=""/>
        <dsp:cNvSpPr/>
      </dsp:nvSpPr>
      <dsp:spPr>
        <a:xfrm>
          <a:off x="2252857" y="142740"/>
          <a:ext cx="965510" cy="4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CA" sz="1000" kern="1200" dirty="0"/>
            <a:t>Visually group small amounts of related content</a:t>
          </a:r>
        </a:p>
      </dsp:txBody>
      <dsp:txXfrm>
        <a:off x="2252857" y="142740"/>
        <a:ext cx="965510" cy="461835"/>
      </dsp:txXfrm>
    </dsp:sp>
    <dsp:sp modelId="{37BF8AF2-43FE-A04A-A8B3-A59E5E7EA067}">
      <dsp:nvSpPr>
        <dsp:cNvPr id="0" name=""/>
        <dsp:cNvSpPr/>
      </dsp:nvSpPr>
      <dsp:spPr>
        <a:xfrm>
          <a:off x="2011480" y="373658"/>
          <a:ext cx="2413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271E3-0CA7-5342-A52A-3D9B5CA41D6E}">
      <dsp:nvSpPr>
        <dsp:cNvPr id="0" name=""/>
        <dsp:cNvSpPr/>
      </dsp:nvSpPr>
      <dsp:spPr>
        <a:xfrm rot="5400000">
          <a:off x="798155" y="525726"/>
          <a:ext cx="1364588" cy="1062061"/>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FC9D5-226A-B144-95EC-60E748C9C815}">
      <dsp:nvSpPr>
        <dsp:cNvPr id="0" name=""/>
        <dsp:cNvSpPr/>
      </dsp:nvSpPr>
      <dsp:spPr>
        <a:xfrm>
          <a:off x="2252857" y="604576"/>
          <a:ext cx="965510" cy="4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CA" sz="1000" kern="1200" dirty="0"/>
            <a:t>Like lists</a:t>
          </a:r>
        </a:p>
      </dsp:txBody>
      <dsp:txXfrm>
        <a:off x="2252857" y="604576"/>
        <a:ext cx="965510" cy="461835"/>
      </dsp:txXfrm>
    </dsp:sp>
    <dsp:sp modelId="{7C16357F-BB2E-AC4E-A4E7-8A14774F654C}">
      <dsp:nvSpPr>
        <dsp:cNvPr id="0" name=""/>
        <dsp:cNvSpPr/>
      </dsp:nvSpPr>
      <dsp:spPr>
        <a:xfrm>
          <a:off x="2011480" y="835494"/>
          <a:ext cx="2413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F3A85-E59C-9943-A31E-08E9A5E7F729}">
      <dsp:nvSpPr>
        <dsp:cNvPr id="0" name=""/>
        <dsp:cNvSpPr/>
      </dsp:nvSpPr>
      <dsp:spPr>
        <a:xfrm rot="5400000">
          <a:off x="1034383" y="979998"/>
          <a:ext cx="1120635" cy="831948"/>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FAD94-8289-784D-8C78-A446BDA4499A}">
      <dsp:nvSpPr>
        <dsp:cNvPr id="0" name=""/>
        <dsp:cNvSpPr/>
      </dsp:nvSpPr>
      <dsp:spPr>
        <a:xfrm>
          <a:off x="2252857" y="1066411"/>
          <a:ext cx="965510" cy="4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CA" sz="1000" kern="1200" dirty="0"/>
            <a:t>Or cake</a:t>
          </a:r>
        </a:p>
      </dsp:txBody>
      <dsp:txXfrm>
        <a:off x="2252857" y="1066411"/>
        <a:ext cx="965510" cy="461835"/>
      </dsp:txXfrm>
    </dsp:sp>
    <dsp:sp modelId="{54E69372-E553-8E4D-BA3E-DB7357AD22E4}">
      <dsp:nvSpPr>
        <dsp:cNvPr id="0" name=""/>
        <dsp:cNvSpPr/>
      </dsp:nvSpPr>
      <dsp:spPr>
        <a:xfrm>
          <a:off x="2011480" y="1297329"/>
          <a:ext cx="2413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C0CF43-5FEE-2241-857D-F427C2DF6724}">
      <dsp:nvSpPr>
        <dsp:cNvPr id="0" name=""/>
        <dsp:cNvSpPr/>
      </dsp:nvSpPr>
      <dsp:spPr>
        <a:xfrm rot="5400000">
          <a:off x="1263048" y="1403375"/>
          <a:ext cx="854798" cy="642064"/>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280B1-058C-024D-856A-C9C913CDA33D}">
      <dsp:nvSpPr>
        <dsp:cNvPr id="0" name=""/>
        <dsp:cNvSpPr/>
      </dsp:nvSpPr>
      <dsp:spPr>
        <a:xfrm>
          <a:off x="2252857" y="1528247"/>
          <a:ext cx="965510" cy="4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CA" sz="1000" kern="1200" dirty="0"/>
            <a:t>Or beer</a:t>
          </a:r>
        </a:p>
      </dsp:txBody>
      <dsp:txXfrm>
        <a:off x="2252857" y="1528247"/>
        <a:ext cx="965510" cy="461835"/>
      </dsp:txXfrm>
    </dsp:sp>
    <dsp:sp modelId="{197D0C57-B2B8-384B-BECD-FAA5A5709B53}">
      <dsp:nvSpPr>
        <dsp:cNvPr id="0" name=""/>
        <dsp:cNvSpPr/>
      </dsp:nvSpPr>
      <dsp:spPr>
        <a:xfrm>
          <a:off x="2011480" y="1759165"/>
          <a:ext cx="24137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7FD73-E789-164F-BB4E-A62DBEB492B4}">
      <dsp:nvSpPr>
        <dsp:cNvPr id="0" name=""/>
        <dsp:cNvSpPr/>
      </dsp:nvSpPr>
      <dsp:spPr>
        <a:xfrm rot="5400000">
          <a:off x="1492260" y="1828424"/>
          <a:ext cx="587545" cy="44864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35DAC-3C4C-A348-ADCB-E42D1654F59F}" type="datetimeFigureOut">
              <a:rPr lang="en-US" smtClean="0"/>
              <a:t>11/23/20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6BFBB-B85C-934A-8F2E-17248F33437D}" type="slidenum">
              <a:rPr lang="en-US" smtClean="0"/>
              <a:t>‹#›</a:t>
            </a:fld>
            <a:endParaRPr lang="en-US"/>
          </a:p>
        </p:txBody>
      </p:sp>
    </p:spTree>
    <p:extLst>
      <p:ext uri="{BB962C8B-B14F-4D97-AF65-F5344CB8AC3E}">
        <p14:creationId xmlns:p14="http://schemas.microsoft.com/office/powerpoint/2010/main" val="14622481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bcliving.ca/travel/vancouver-pop-up-shops-that-went-permanent)" TargetMode="External"/><Relationship Id="rId3" Type="http://schemas.openxmlformats.org/officeDocument/2006/relationships/hyperlink" Target="http://www.bcliving.ca/health/coffee-health-benefits)" TargetMode="External"/><Relationship Id="rId7" Type="http://schemas.openxmlformats.org/officeDocument/2006/relationships/hyperlink" Target="http://www.bcliving.ca/health/should-i-eat-this-treat)"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bcliving.ca/entertainment/are-you-a-typical-vancouverite)" TargetMode="External"/><Relationship Id="rId5" Type="http://schemas.openxmlformats.org/officeDocument/2006/relationships/hyperlink" Target="HTTP://WWW.BCLIVING.CA/ENTERTAINMENT/VANCOUVERITES-SAY-HI-MAKE-CITY-FRIENDLIER" TargetMode="External"/><Relationship Id="rId4" Type="http://schemas.openxmlformats.org/officeDocument/2006/relationships/hyperlink" Target="HTTP://WWW.BCLIVING.CA/HEALTH/BEST-VANCOUVER-BOOT-CAMPS" TargetMode="External"/><Relationship Id="rId9" Type="http://schemas.openxmlformats.org/officeDocument/2006/relationships/hyperlink" Target="http://www.bcliving.ca/entertainment/the-beat-945-to-lose-kid-carson)"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ngroup.com/articles/link-promis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ngroup.com/articles/web-writing-show-numbers-as-numer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ngroup.com/reports/usability-guidelines-accessible-web-design/" TargetMode="External"/><Relationship Id="rId3" Type="http://schemas.openxmlformats.org/officeDocument/2006/relationships/hyperlink" Target="https://www.nngroup.com/articles/website-reading/" TargetMode="External"/><Relationship Id="rId7" Type="http://schemas.openxmlformats.org/officeDocument/2006/relationships/hyperlink" Target="https://www.nngroup.com/articles/writing-link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ngroup.com/articles/guidelines-for-visualizing-links/" TargetMode="External"/><Relationship Id="rId11" Type="http://schemas.openxmlformats.org/officeDocument/2006/relationships/hyperlink" Target="https://www.nngroup.com/articles/blah-blah-text-keep-cut-or-kill/" TargetMode="External"/><Relationship Id="rId5" Type="http://schemas.openxmlformats.org/officeDocument/2006/relationships/hyperlink" Target="https://www.nngroup.com/articles/first-2-words-a-signal-for-scanning/" TargetMode="External"/><Relationship Id="rId10" Type="http://schemas.openxmlformats.org/officeDocument/2006/relationships/hyperlink" Target="https://www.nngroup.com/articles/condense-mobile-content/" TargetMode="External"/><Relationship Id="rId4" Type="http://schemas.openxmlformats.org/officeDocument/2006/relationships/hyperlink" Target="https://www.nngroup.com/articles/headings-pickup-lines/" TargetMode="External"/><Relationship Id="rId9" Type="http://schemas.openxmlformats.org/officeDocument/2006/relationships/hyperlink" Target="https://www.nngroup.com/articles/presenting-bulleted-lis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Non Linear</a:t>
            </a:r>
          </a:p>
          <a:p>
            <a:r>
              <a:rPr lang="en-US" dirty="0"/>
              <a:t>Hyperlinked</a:t>
            </a:r>
          </a:p>
          <a:p>
            <a:r>
              <a:rPr lang="en-US" dirty="0"/>
              <a:t>Remind them to come back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400" dirty="0">
                <a:cs typeface="Arial"/>
              </a:rPr>
              <a:t>Review the SEO strategies from week ten</a:t>
            </a:r>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CA" dirty="0" err="1"/>
              <a:t>Hootsuite</a:t>
            </a:r>
            <a:r>
              <a:rPr lang="en-CA" dirty="0"/>
              <a:t> or social sprout</a:t>
            </a:r>
            <a:r>
              <a:rPr lang="en-CA" baseline="0" dirty="0"/>
              <a:t> are both good dashboards</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CA" dirty="0"/>
              <a:t>Determine who may be in your social platforms</a:t>
            </a:r>
            <a:r>
              <a:rPr lang="en-CA" baseline="0" dirty="0"/>
              <a:t> and how they might be encouraged to share your content. Try a quiz or survey to get better insight into your audience.</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Font typeface="+mj-lt"/>
              <a:buAutoNum type="arabicPeriod"/>
            </a:pPr>
            <a:r>
              <a:rPr lang="en-US" sz="1200" spc="-20" dirty="0">
                <a:cs typeface="Arial"/>
              </a:rPr>
              <a:t>W</a:t>
            </a:r>
            <a:r>
              <a:rPr lang="en-US" sz="1200" dirty="0">
                <a:cs typeface="Arial"/>
              </a:rPr>
              <a:t>E</a:t>
            </a:r>
            <a:r>
              <a:rPr lang="en-US" sz="1200" spc="-5" dirty="0">
                <a:cs typeface="Arial"/>
              </a:rPr>
              <a:t> </a:t>
            </a:r>
            <a:r>
              <a:rPr lang="en-US" sz="1200" dirty="0">
                <a:cs typeface="Arial"/>
              </a:rPr>
              <a:t>SHARE</a:t>
            </a:r>
            <a:r>
              <a:rPr lang="en-US" sz="1200" spc="-5" dirty="0">
                <a:cs typeface="Arial"/>
              </a:rPr>
              <a:t> </a:t>
            </a:r>
            <a:r>
              <a:rPr lang="en-US" sz="1200" dirty="0">
                <a:cs typeface="Arial"/>
              </a:rPr>
              <a:t>CON</a:t>
            </a:r>
            <a:r>
              <a:rPr lang="en-US" sz="1200" spc="-5" dirty="0">
                <a:cs typeface="Arial"/>
              </a:rPr>
              <a:t>T</a:t>
            </a:r>
            <a:r>
              <a:rPr lang="en-US" sz="1200" dirty="0">
                <a:cs typeface="Arial"/>
              </a:rPr>
              <a:t>EN</a:t>
            </a:r>
            <a:r>
              <a:rPr lang="en-US" sz="1200" spc="-5" dirty="0">
                <a:cs typeface="Arial"/>
              </a:rPr>
              <a:t>T </a:t>
            </a:r>
            <a:r>
              <a:rPr lang="en-US" sz="1200" dirty="0">
                <a:cs typeface="Arial"/>
              </a:rPr>
              <a:t>WE</a:t>
            </a:r>
            <a:r>
              <a:rPr lang="en-US" sz="1200" spc="-5" dirty="0">
                <a:cs typeface="Arial"/>
              </a:rPr>
              <a:t> </a:t>
            </a:r>
            <a:r>
              <a:rPr lang="en-US" sz="1200" dirty="0">
                <a:cs typeface="Arial"/>
              </a:rPr>
              <a:t>KNOW</a:t>
            </a:r>
            <a:r>
              <a:rPr lang="en-US" sz="1200" spc="-5" dirty="0">
                <a:cs typeface="Arial"/>
              </a:rPr>
              <a:t> </a:t>
            </a:r>
            <a:r>
              <a:rPr lang="en-US" sz="1200" dirty="0">
                <a:cs typeface="Arial"/>
              </a:rPr>
              <a:t>OUR</a:t>
            </a:r>
            <a:r>
              <a:rPr lang="en-US" sz="1200" spc="-5" dirty="0">
                <a:cs typeface="Arial"/>
              </a:rPr>
              <a:t> F</a:t>
            </a:r>
            <a:r>
              <a:rPr lang="en-US" sz="1200" dirty="0">
                <a:cs typeface="Arial"/>
              </a:rPr>
              <a:t>RIENDS</a:t>
            </a:r>
            <a:r>
              <a:rPr lang="en-US" sz="1200" spc="-5" dirty="0">
                <a:cs typeface="Arial"/>
              </a:rPr>
              <a:t> </a:t>
            </a:r>
            <a:r>
              <a:rPr lang="en-US" sz="1200" dirty="0">
                <a:cs typeface="Arial"/>
              </a:rPr>
              <a:t>WILL LIKE</a:t>
            </a:r>
            <a:r>
              <a:rPr lang="en-US" sz="1200" spc="-5" dirty="0">
                <a:cs typeface="Arial"/>
              </a:rPr>
              <a:t> </a:t>
            </a:r>
            <a:r>
              <a:rPr lang="en-US" sz="800" dirty="0">
                <a:cs typeface="Arial"/>
              </a:rPr>
              <a:t>(</a:t>
            </a:r>
            <a:r>
              <a:rPr lang="en-US" sz="800" u="heavy" dirty="0">
                <a:solidFill>
                  <a:srgbClr val="009999"/>
                </a:solidFill>
                <a:cs typeface="Arial"/>
                <a:hlinkClick r:id="rId3"/>
              </a:rPr>
              <a:t>H</a:t>
            </a:r>
            <a:r>
              <a:rPr lang="en-US" sz="800" u="heavy" spc="-5" dirty="0">
                <a:solidFill>
                  <a:srgbClr val="009999"/>
                </a:solidFill>
                <a:cs typeface="Arial"/>
                <a:hlinkClick r:id="rId3"/>
              </a:rPr>
              <a:t>TT</a:t>
            </a:r>
            <a:r>
              <a:rPr lang="en-US" sz="800" u="heavy" dirty="0">
                <a:solidFill>
                  <a:srgbClr val="009999"/>
                </a:solidFill>
                <a:cs typeface="Arial"/>
                <a:hlinkClick r:id="rId3"/>
              </a:rPr>
              <a:t>P</a:t>
            </a:r>
            <a:r>
              <a:rPr lang="en-US" sz="800" u="heavy" spc="-5" dirty="0">
                <a:solidFill>
                  <a:srgbClr val="009999"/>
                </a:solidFill>
                <a:cs typeface="Arial"/>
                <a:hlinkClick r:id="rId3"/>
              </a:rPr>
              <a:t>://</a:t>
            </a:r>
            <a:r>
              <a:rPr lang="en-US" sz="800" u="heavy" dirty="0">
                <a:solidFill>
                  <a:srgbClr val="009999"/>
                </a:solidFill>
                <a:cs typeface="Arial"/>
                <a:hlinkClick r:id="rId3"/>
              </a:rPr>
              <a:t>WWW</a:t>
            </a:r>
            <a:r>
              <a:rPr lang="en-US" sz="800" u="heavy" spc="-5" dirty="0">
                <a:solidFill>
                  <a:srgbClr val="009999"/>
                </a:solidFill>
                <a:cs typeface="Arial"/>
                <a:hlinkClick r:id="rId3"/>
              </a:rPr>
              <a:t>.</a:t>
            </a:r>
            <a:r>
              <a:rPr lang="en-US" sz="800" u="heavy" dirty="0">
                <a:solidFill>
                  <a:srgbClr val="009999"/>
                </a:solidFill>
                <a:cs typeface="Arial"/>
                <a:hlinkClick r:id="rId3"/>
              </a:rPr>
              <a:t>BCLIVING</a:t>
            </a:r>
            <a:r>
              <a:rPr lang="en-US" sz="800" u="heavy" spc="-5" dirty="0">
                <a:solidFill>
                  <a:srgbClr val="009999"/>
                </a:solidFill>
                <a:cs typeface="Arial"/>
                <a:hlinkClick r:id="rId3"/>
              </a:rPr>
              <a:t>.</a:t>
            </a:r>
            <a:r>
              <a:rPr lang="en-US" sz="800" u="heavy" dirty="0">
                <a:solidFill>
                  <a:srgbClr val="009999"/>
                </a:solidFill>
                <a:cs typeface="Arial"/>
                <a:hlinkClick r:id="rId3"/>
              </a:rPr>
              <a:t>CA</a:t>
            </a:r>
            <a:r>
              <a:rPr lang="en-US" sz="800" u="heavy" spc="-5" dirty="0">
                <a:solidFill>
                  <a:srgbClr val="009999"/>
                </a:solidFill>
                <a:cs typeface="Arial"/>
                <a:hlinkClick r:id="rId3"/>
              </a:rPr>
              <a:t>/</a:t>
            </a:r>
            <a:r>
              <a:rPr lang="en-US" sz="800" u="heavy" dirty="0">
                <a:solidFill>
                  <a:srgbClr val="009999"/>
                </a:solidFill>
                <a:cs typeface="Arial"/>
                <a:hlinkClick r:id="rId3"/>
              </a:rPr>
              <a:t>HEAL</a:t>
            </a:r>
            <a:r>
              <a:rPr lang="en-US" sz="800" u="heavy" spc="-5" dirty="0">
                <a:solidFill>
                  <a:srgbClr val="009999"/>
                </a:solidFill>
                <a:cs typeface="Arial"/>
                <a:hlinkClick r:id="rId3"/>
              </a:rPr>
              <a:t>T</a:t>
            </a:r>
            <a:r>
              <a:rPr lang="en-US" sz="800" u="heavy" dirty="0">
                <a:solidFill>
                  <a:srgbClr val="009999"/>
                </a:solidFill>
                <a:cs typeface="Arial"/>
                <a:hlinkClick r:id="rId3"/>
              </a:rPr>
              <a:t>H</a:t>
            </a:r>
            <a:r>
              <a:rPr lang="en-US" sz="800" u="heavy" spc="-5" dirty="0">
                <a:solidFill>
                  <a:srgbClr val="009999"/>
                </a:solidFill>
                <a:cs typeface="Arial"/>
                <a:hlinkClick r:id="rId3"/>
              </a:rPr>
              <a:t>/</a:t>
            </a:r>
            <a:r>
              <a:rPr lang="en-US" sz="800" u="heavy" dirty="0">
                <a:solidFill>
                  <a:srgbClr val="009999"/>
                </a:solidFill>
                <a:cs typeface="Arial"/>
                <a:hlinkClick r:id="rId3"/>
              </a:rPr>
              <a:t>CO</a:t>
            </a:r>
            <a:r>
              <a:rPr lang="en-US" sz="800" u="heavy" spc="-5" dirty="0">
                <a:solidFill>
                  <a:srgbClr val="009999"/>
                </a:solidFill>
                <a:cs typeface="Arial"/>
                <a:hlinkClick r:id="rId3"/>
              </a:rPr>
              <a:t>FF</a:t>
            </a:r>
            <a:r>
              <a:rPr lang="en-US" sz="800" u="heavy" dirty="0">
                <a:solidFill>
                  <a:srgbClr val="009999"/>
                </a:solidFill>
                <a:cs typeface="Arial"/>
                <a:hlinkClick r:id="rId3"/>
              </a:rPr>
              <a:t>EE-HEAL</a:t>
            </a:r>
            <a:r>
              <a:rPr lang="en-US" sz="800" u="heavy" spc="-5" dirty="0">
                <a:solidFill>
                  <a:srgbClr val="009999"/>
                </a:solidFill>
                <a:cs typeface="Arial"/>
                <a:hlinkClick r:id="rId3"/>
              </a:rPr>
              <a:t>T</a:t>
            </a:r>
            <a:r>
              <a:rPr lang="en-US" sz="800" u="heavy" dirty="0">
                <a:solidFill>
                  <a:srgbClr val="009999"/>
                </a:solidFill>
                <a:cs typeface="Arial"/>
                <a:hlinkClick r:id="rId3"/>
              </a:rPr>
              <a:t>H-BENE</a:t>
            </a:r>
            <a:r>
              <a:rPr lang="en-US" sz="800" u="heavy" spc="-5" dirty="0">
                <a:solidFill>
                  <a:srgbClr val="009999"/>
                </a:solidFill>
                <a:cs typeface="Arial"/>
                <a:hlinkClick r:id="rId3"/>
              </a:rPr>
              <a:t>F</a:t>
            </a:r>
            <a:r>
              <a:rPr lang="en-US" sz="800" u="heavy" dirty="0">
                <a:solidFill>
                  <a:srgbClr val="009999"/>
                </a:solidFill>
                <a:cs typeface="Arial"/>
                <a:hlinkClick r:id="rId3"/>
              </a:rPr>
              <a:t>I</a:t>
            </a:r>
            <a:r>
              <a:rPr lang="en-US" sz="800" u="heavy" spc="-5" dirty="0">
                <a:solidFill>
                  <a:srgbClr val="009999"/>
                </a:solidFill>
                <a:cs typeface="Arial"/>
                <a:hlinkClick r:id="rId3"/>
              </a:rPr>
              <a:t>TS</a:t>
            </a:r>
            <a:r>
              <a:rPr lang="en-US" sz="800" dirty="0">
                <a:cs typeface="Arial"/>
                <a:hlinkClick r:id="rId3"/>
              </a:rPr>
              <a:t>)</a:t>
            </a:r>
            <a:endParaRPr lang="en-US" sz="800" dirty="0">
              <a:cs typeface="Arial"/>
            </a:endParaRPr>
          </a:p>
          <a:p>
            <a:pPr marL="228600" indent="-228600">
              <a:buFont typeface="+mj-lt"/>
              <a:buAutoNum type="arabicPeriod"/>
            </a:pPr>
            <a:r>
              <a:rPr lang="en-US" sz="1200" dirty="0">
                <a:cs typeface="Arial"/>
              </a:rPr>
              <a:t>DO</a:t>
            </a:r>
            <a:r>
              <a:rPr lang="en-US" sz="1200" spc="-5" dirty="0">
                <a:cs typeface="Arial"/>
              </a:rPr>
              <a:t>N</a:t>
            </a:r>
            <a:r>
              <a:rPr lang="en-US" sz="1200" dirty="0">
                <a:cs typeface="Arial"/>
              </a:rPr>
              <a:t>’</a:t>
            </a:r>
            <a:r>
              <a:rPr lang="en-US" sz="1200" spc="-5" dirty="0">
                <a:cs typeface="Arial"/>
              </a:rPr>
              <a:t>T </a:t>
            </a:r>
            <a:r>
              <a:rPr lang="en-US" sz="1200" dirty="0">
                <a:cs typeface="Arial"/>
              </a:rPr>
              <a:t>JU</a:t>
            </a:r>
            <a:r>
              <a:rPr lang="en-US" sz="1200" spc="-10" dirty="0">
                <a:cs typeface="Arial"/>
              </a:rPr>
              <a:t>ST</a:t>
            </a:r>
            <a:r>
              <a:rPr lang="en-US" sz="1200" spc="-5" dirty="0">
                <a:cs typeface="Arial"/>
              </a:rPr>
              <a:t> </a:t>
            </a:r>
            <a:r>
              <a:rPr lang="en-US" sz="1200" dirty="0">
                <a:cs typeface="Arial"/>
              </a:rPr>
              <a:t>CREA</a:t>
            </a:r>
            <a:r>
              <a:rPr lang="en-US" sz="1200" spc="-5" dirty="0">
                <a:cs typeface="Arial"/>
              </a:rPr>
              <a:t>T</a:t>
            </a:r>
            <a:r>
              <a:rPr lang="en-US" sz="1200" dirty="0">
                <a:cs typeface="Arial"/>
              </a:rPr>
              <a:t>E</a:t>
            </a:r>
            <a:r>
              <a:rPr lang="en-US" sz="1200" spc="-5" dirty="0">
                <a:cs typeface="Arial"/>
              </a:rPr>
              <a:t> </a:t>
            </a:r>
            <a:r>
              <a:rPr lang="en-US" sz="1200" dirty="0">
                <a:cs typeface="Arial"/>
              </a:rPr>
              <a:t>HELP</a:t>
            </a:r>
            <a:r>
              <a:rPr lang="en-US" sz="1200" spc="-5" dirty="0">
                <a:cs typeface="Arial"/>
              </a:rPr>
              <a:t>F</a:t>
            </a:r>
            <a:r>
              <a:rPr lang="en-US" sz="1200" dirty="0">
                <a:cs typeface="Arial"/>
              </a:rPr>
              <a:t>UL</a:t>
            </a:r>
            <a:r>
              <a:rPr lang="en-US" sz="1200" spc="-5" dirty="0">
                <a:cs typeface="Arial"/>
              </a:rPr>
              <a:t> </a:t>
            </a:r>
            <a:r>
              <a:rPr lang="en-US" sz="1200" dirty="0">
                <a:cs typeface="Arial"/>
              </a:rPr>
              <a:t>CON</a:t>
            </a:r>
            <a:r>
              <a:rPr lang="en-US" sz="1200" spc="-5" dirty="0">
                <a:cs typeface="Arial"/>
              </a:rPr>
              <a:t>T</a:t>
            </a:r>
            <a:r>
              <a:rPr lang="en-US" sz="1200" dirty="0">
                <a:cs typeface="Arial"/>
              </a:rPr>
              <a:t>EN</a:t>
            </a:r>
            <a:r>
              <a:rPr lang="en-US" sz="1200" spc="-5" dirty="0">
                <a:cs typeface="Arial"/>
              </a:rPr>
              <a:t>T. </a:t>
            </a:r>
            <a:r>
              <a:rPr lang="en-US" sz="1200" dirty="0">
                <a:cs typeface="Arial"/>
              </a:rPr>
              <a:t>CREA</a:t>
            </a:r>
            <a:r>
              <a:rPr lang="en-US" sz="1200" spc="-5" dirty="0">
                <a:cs typeface="Arial"/>
              </a:rPr>
              <a:t>T</a:t>
            </a:r>
            <a:r>
              <a:rPr lang="en-US" sz="1200" dirty="0">
                <a:cs typeface="Arial"/>
              </a:rPr>
              <a:t>E</a:t>
            </a:r>
            <a:r>
              <a:rPr lang="en-US" sz="1200" spc="-5" dirty="0">
                <a:cs typeface="Arial"/>
              </a:rPr>
              <a:t> T</a:t>
            </a:r>
            <a:r>
              <a:rPr lang="en-US" sz="1200" dirty="0">
                <a:cs typeface="Arial"/>
              </a:rPr>
              <a:t>HE</a:t>
            </a:r>
            <a:r>
              <a:rPr lang="en-US" sz="1200" spc="-5" dirty="0">
                <a:cs typeface="Arial"/>
              </a:rPr>
              <a:t> </a:t>
            </a:r>
            <a:r>
              <a:rPr lang="en-US" sz="1200" i="1" dirty="0">
                <a:cs typeface="Arial"/>
              </a:rPr>
              <a:t>MO</a:t>
            </a:r>
            <a:r>
              <a:rPr lang="en-US" sz="1200" i="1" spc="-10" dirty="0">
                <a:cs typeface="Arial"/>
              </a:rPr>
              <a:t>ST</a:t>
            </a:r>
            <a:r>
              <a:rPr lang="en-US" sz="1200" i="1" spc="-5" dirty="0">
                <a:cs typeface="Arial"/>
              </a:rPr>
              <a:t> </a:t>
            </a:r>
            <a:r>
              <a:rPr lang="en-US" sz="1200" spc="-5" dirty="0">
                <a:cs typeface="Arial"/>
              </a:rPr>
              <a:t>HELPFUL </a:t>
            </a:r>
            <a:r>
              <a:rPr lang="en-US" sz="1200" dirty="0">
                <a:cs typeface="Arial"/>
              </a:rPr>
              <a:t>CON</a:t>
            </a:r>
            <a:r>
              <a:rPr lang="en-US" sz="1200" spc="-5" dirty="0">
                <a:cs typeface="Arial"/>
              </a:rPr>
              <a:t>T</a:t>
            </a:r>
            <a:r>
              <a:rPr lang="en-US" sz="1200" dirty="0">
                <a:cs typeface="Arial"/>
              </a:rPr>
              <a:t>EN</a:t>
            </a:r>
            <a:r>
              <a:rPr lang="en-US" sz="1200" spc="-5" dirty="0">
                <a:cs typeface="Arial"/>
              </a:rPr>
              <a:t>T. </a:t>
            </a:r>
            <a:r>
              <a:rPr lang="en-US" sz="1200" dirty="0">
                <a:cs typeface="Arial"/>
              </a:rPr>
              <a:t>DO</a:t>
            </a:r>
            <a:r>
              <a:rPr lang="en-US" sz="1200" spc="-5" dirty="0">
                <a:cs typeface="Arial"/>
              </a:rPr>
              <a:t> T</a:t>
            </a:r>
            <a:r>
              <a:rPr lang="en-US" sz="1200" dirty="0">
                <a:cs typeface="Arial"/>
              </a:rPr>
              <a:t>HE</a:t>
            </a:r>
            <a:r>
              <a:rPr lang="en-US" sz="1200" spc="-5" dirty="0">
                <a:cs typeface="Arial"/>
              </a:rPr>
              <a:t> </a:t>
            </a:r>
            <a:r>
              <a:rPr lang="en-US" sz="1200" dirty="0">
                <a:cs typeface="Arial"/>
              </a:rPr>
              <a:t>RESEARCH</a:t>
            </a:r>
            <a:r>
              <a:rPr lang="en-US" sz="1200" spc="-5" dirty="0">
                <a:cs typeface="Arial"/>
              </a:rPr>
              <a:t> </a:t>
            </a:r>
            <a:r>
              <a:rPr lang="en-US" sz="1200" dirty="0">
                <a:cs typeface="Arial"/>
              </a:rPr>
              <a:t>NO</a:t>
            </a:r>
            <a:r>
              <a:rPr lang="en-US" sz="1200" spc="-5" dirty="0">
                <a:cs typeface="Arial"/>
              </a:rPr>
              <a:t> </a:t>
            </a:r>
            <a:r>
              <a:rPr lang="en-US" sz="1200" dirty="0">
                <a:cs typeface="Arial"/>
              </a:rPr>
              <a:t>ONE</a:t>
            </a:r>
            <a:r>
              <a:rPr lang="en-US" sz="1200" spc="-5" dirty="0">
                <a:cs typeface="Arial"/>
              </a:rPr>
              <a:t> </a:t>
            </a:r>
            <a:r>
              <a:rPr lang="en-US" sz="1200" dirty="0">
                <a:cs typeface="Arial"/>
              </a:rPr>
              <a:t>ELSE</a:t>
            </a:r>
            <a:r>
              <a:rPr lang="en-US" sz="1200" spc="-5" dirty="0">
                <a:cs typeface="Arial"/>
              </a:rPr>
              <a:t> </a:t>
            </a:r>
            <a:r>
              <a:rPr lang="en-US" sz="1200" dirty="0">
                <a:cs typeface="Arial"/>
              </a:rPr>
              <a:t>WAN</a:t>
            </a:r>
            <a:r>
              <a:rPr lang="en-US" sz="1200" spc="-5" dirty="0">
                <a:cs typeface="Arial"/>
              </a:rPr>
              <a:t>T</a:t>
            </a:r>
            <a:r>
              <a:rPr lang="en-US" sz="1200" dirty="0">
                <a:cs typeface="Arial"/>
              </a:rPr>
              <a:t>S</a:t>
            </a:r>
            <a:r>
              <a:rPr lang="en-US" sz="1200" spc="-5" dirty="0">
                <a:cs typeface="Arial"/>
              </a:rPr>
              <a:t> T</a:t>
            </a:r>
            <a:r>
              <a:rPr lang="en-US" sz="1200" dirty="0">
                <a:cs typeface="Arial"/>
              </a:rPr>
              <a:t>O</a:t>
            </a:r>
            <a:r>
              <a:rPr lang="en-US" sz="1200" spc="-5" dirty="0">
                <a:cs typeface="Arial"/>
              </a:rPr>
              <a:t> </a:t>
            </a:r>
            <a:r>
              <a:rPr lang="en-US" sz="1200" dirty="0">
                <a:cs typeface="Arial"/>
              </a:rPr>
              <a:t>DO</a:t>
            </a:r>
            <a:r>
              <a:rPr lang="en-US" sz="1200" spc="-5" dirty="0">
                <a:cs typeface="Arial"/>
              </a:rPr>
              <a:t> </a:t>
            </a:r>
            <a:r>
              <a:rPr lang="en-US" sz="1200" dirty="0">
                <a:cs typeface="Arial"/>
              </a:rPr>
              <a:t>AND</a:t>
            </a:r>
            <a:r>
              <a:rPr lang="en-US" sz="1200" spc="-5" dirty="0">
                <a:cs typeface="Arial"/>
              </a:rPr>
              <a:t> </a:t>
            </a:r>
            <a:r>
              <a:rPr lang="en-US" sz="1200" dirty="0">
                <a:cs typeface="Arial"/>
              </a:rPr>
              <a:t>I</a:t>
            </a:r>
            <a:r>
              <a:rPr lang="en-US" sz="1200" spc="-5" dirty="0">
                <a:cs typeface="Arial"/>
              </a:rPr>
              <a:t>T </a:t>
            </a:r>
            <a:r>
              <a:rPr lang="en-US" sz="1200" dirty="0">
                <a:cs typeface="Arial"/>
              </a:rPr>
              <a:t>WILL</a:t>
            </a:r>
            <a:r>
              <a:rPr lang="en-US" sz="1200" spc="-5" dirty="0">
                <a:cs typeface="Arial"/>
              </a:rPr>
              <a:t> </a:t>
            </a:r>
            <a:r>
              <a:rPr lang="en-US" sz="1200" dirty="0">
                <a:cs typeface="Arial"/>
              </a:rPr>
              <a:t>BE</a:t>
            </a:r>
            <a:r>
              <a:rPr lang="en-US" sz="1200" spc="-5" dirty="0">
                <a:cs typeface="Arial"/>
              </a:rPr>
              <a:t> </a:t>
            </a:r>
            <a:r>
              <a:rPr lang="en-US" sz="1200" dirty="0">
                <a:cs typeface="Arial"/>
              </a:rPr>
              <a:t>SHARED </a:t>
            </a:r>
            <a:r>
              <a:rPr lang="en-US" sz="800" dirty="0">
                <a:cs typeface="Arial"/>
              </a:rPr>
              <a:t>(</a:t>
            </a:r>
            <a:r>
              <a:rPr lang="en-US" sz="800" u="heavy" dirty="0">
                <a:solidFill>
                  <a:srgbClr val="009999"/>
                </a:solidFill>
                <a:cs typeface="Arial"/>
                <a:hlinkClick r:id="rId4"/>
              </a:rPr>
              <a:t>H</a:t>
            </a:r>
            <a:r>
              <a:rPr lang="en-US" sz="800" u="heavy" spc="-5" dirty="0">
                <a:solidFill>
                  <a:srgbClr val="009999"/>
                </a:solidFill>
                <a:cs typeface="Arial"/>
                <a:hlinkClick r:id="rId4"/>
              </a:rPr>
              <a:t>TTP://WWW.BCLIVING.CA/HEALTH/BEST-VANCOUVER-BOOT-CAMPS</a:t>
            </a:r>
            <a:r>
              <a:rPr lang="en-US" sz="800" dirty="0">
                <a:cs typeface="Arial"/>
              </a:rPr>
              <a:t>)</a:t>
            </a:r>
          </a:p>
          <a:p>
            <a:pPr marL="228600" indent="-228600">
              <a:buFont typeface="+mj-lt"/>
              <a:buAutoNum type="arabicPeriod"/>
            </a:pPr>
            <a:r>
              <a:rPr lang="en-US" sz="1200" dirty="0">
                <a:cs typeface="Arial"/>
              </a:rPr>
              <a:t>MANY</a:t>
            </a:r>
            <a:r>
              <a:rPr lang="en-US" sz="1200" spc="-5" dirty="0">
                <a:cs typeface="Arial"/>
              </a:rPr>
              <a:t> </a:t>
            </a:r>
            <a:r>
              <a:rPr lang="en-US" sz="1200" dirty="0">
                <a:cs typeface="Arial"/>
              </a:rPr>
              <a:t>PEOPLE</a:t>
            </a:r>
            <a:r>
              <a:rPr lang="en-US" sz="1200" spc="-5" dirty="0">
                <a:cs typeface="Arial"/>
              </a:rPr>
              <a:t> </a:t>
            </a:r>
            <a:r>
              <a:rPr lang="en-US" sz="1200" dirty="0">
                <a:cs typeface="Arial"/>
              </a:rPr>
              <a:t>WILL</a:t>
            </a:r>
            <a:r>
              <a:rPr lang="en-US" sz="1200" spc="-5" dirty="0">
                <a:cs typeface="Arial"/>
              </a:rPr>
              <a:t> </a:t>
            </a:r>
            <a:r>
              <a:rPr lang="en-US" sz="1200" dirty="0">
                <a:cs typeface="Arial"/>
              </a:rPr>
              <a:t>SHARE</a:t>
            </a:r>
            <a:r>
              <a:rPr lang="en-US" sz="1200" spc="-5" dirty="0">
                <a:cs typeface="Arial"/>
              </a:rPr>
              <a:t> T</a:t>
            </a:r>
            <a:r>
              <a:rPr lang="en-US" sz="1200" dirty="0">
                <a:cs typeface="Arial"/>
              </a:rPr>
              <a:t>HINGS</a:t>
            </a:r>
            <a:r>
              <a:rPr lang="en-US" sz="1200" spc="-5" dirty="0">
                <a:cs typeface="Arial"/>
              </a:rPr>
              <a:t> </a:t>
            </a:r>
            <a:r>
              <a:rPr lang="en-US" sz="1200" dirty="0">
                <a:cs typeface="Arial"/>
              </a:rPr>
              <a:t>JU</a:t>
            </a:r>
            <a:r>
              <a:rPr lang="en-US" sz="1200" spc="-10" dirty="0">
                <a:cs typeface="Arial"/>
              </a:rPr>
              <a:t>ST</a:t>
            </a:r>
            <a:r>
              <a:rPr lang="en-US" sz="1200" spc="-5" dirty="0">
                <a:cs typeface="Arial"/>
              </a:rPr>
              <a:t> T</a:t>
            </a:r>
            <a:r>
              <a:rPr lang="en-US" sz="1200" dirty="0">
                <a:cs typeface="Arial"/>
              </a:rPr>
              <a:t>O</a:t>
            </a:r>
            <a:r>
              <a:rPr lang="en-US" sz="1200" spc="-5" dirty="0">
                <a:cs typeface="Arial"/>
              </a:rPr>
              <a:t> </a:t>
            </a:r>
            <a:r>
              <a:rPr lang="en-US" sz="1200" dirty="0">
                <a:cs typeface="Arial"/>
              </a:rPr>
              <a:t>GE</a:t>
            </a:r>
            <a:r>
              <a:rPr lang="en-US" sz="1200" spc="-5" dirty="0">
                <a:cs typeface="Arial"/>
              </a:rPr>
              <a:t>T </a:t>
            </a:r>
            <a:r>
              <a:rPr lang="en-US" sz="1200" dirty="0">
                <a:cs typeface="Arial"/>
              </a:rPr>
              <a:t>A REA</a:t>
            </a:r>
            <a:r>
              <a:rPr lang="en-US" sz="1200" spc="-10" dirty="0">
                <a:cs typeface="Arial"/>
              </a:rPr>
              <a:t>CT</a:t>
            </a:r>
            <a:r>
              <a:rPr lang="en-US" sz="1200" dirty="0">
                <a:cs typeface="Arial"/>
              </a:rPr>
              <a:t>ION</a:t>
            </a:r>
            <a:r>
              <a:rPr lang="en-US" sz="1200" spc="-5" dirty="0">
                <a:cs typeface="Arial"/>
              </a:rPr>
              <a:t> </a:t>
            </a:r>
            <a:r>
              <a:rPr lang="en-US" sz="1200" dirty="0">
                <a:cs typeface="Arial"/>
              </a:rPr>
              <a:t>OR</a:t>
            </a:r>
            <a:r>
              <a:rPr lang="en-US" sz="1200" spc="-5" dirty="0">
                <a:cs typeface="Arial"/>
              </a:rPr>
              <a:t> T</a:t>
            </a:r>
            <a:r>
              <a:rPr lang="en-US" sz="1200" dirty="0">
                <a:cs typeface="Arial"/>
              </a:rPr>
              <a:t>O</a:t>
            </a:r>
            <a:r>
              <a:rPr lang="en-US" sz="1200" spc="-5" dirty="0">
                <a:cs typeface="Arial"/>
              </a:rPr>
              <a:t> </a:t>
            </a:r>
            <a:r>
              <a:rPr lang="en-US" sz="1200" spc="-10" dirty="0">
                <a:cs typeface="Arial"/>
              </a:rPr>
              <a:t>ST</a:t>
            </a:r>
            <a:r>
              <a:rPr lang="en-US" sz="1200" dirty="0">
                <a:cs typeface="Arial"/>
              </a:rPr>
              <a:t>A</a:t>
            </a:r>
            <a:r>
              <a:rPr lang="en-US" sz="1200" spc="-10" dirty="0">
                <a:cs typeface="Arial"/>
              </a:rPr>
              <a:t>RT</a:t>
            </a:r>
            <a:r>
              <a:rPr lang="en-US" sz="1200" spc="-5" dirty="0">
                <a:cs typeface="Arial"/>
              </a:rPr>
              <a:t> </a:t>
            </a:r>
            <a:r>
              <a:rPr lang="en-US" sz="1200" dirty="0">
                <a:cs typeface="Arial"/>
              </a:rPr>
              <a:t>A</a:t>
            </a:r>
            <a:r>
              <a:rPr lang="en-US" sz="1200" spc="-5" dirty="0">
                <a:cs typeface="Arial"/>
              </a:rPr>
              <a:t> </a:t>
            </a:r>
            <a:r>
              <a:rPr lang="en-US" sz="1200" dirty="0">
                <a:cs typeface="Arial"/>
              </a:rPr>
              <a:t>DEBA</a:t>
            </a:r>
            <a:r>
              <a:rPr lang="en-US" sz="1200" spc="-5" dirty="0">
                <a:cs typeface="Arial"/>
              </a:rPr>
              <a:t>T</a:t>
            </a:r>
            <a:r>
              <a:rPr lang="en-US" sz="1200" dirty="0">
                <a:cs typeface="Arial"/>
              </a:rPr>
              <a:t>E</a:t>
            </a:r>
            <a:r>
              <a:rPr lang="en-US" sz="1200" spc="-5" dirty="0">
                <a:cs typeface="Arial"/>
              </a:rPr>
              <a:t> </a:t>
            </a:r>
            <a:r>
              <a:rPr lang="en-US" sz="800" dirty="0">
                <a:cs typeface="Arial"/>
              </a:rPr>
              <a:t>(</a:t>
            </a:r>
            <a:r>
              <a:rPr lang="en-US" sz="800" u="heavy" dirty="0">
                <a:solidFill>
                  <a:srgbClr val="009999"/>
                </a:solidFill>
                <a:cs typeface="Arial"/>
                <a:hlinkClick r:id="rId5"/>
              </a:rPr>
              <a:t>H</a:t>
            </a:r>
            <a:r>
              <a:rPr lang="en-US" sz="800" u="heavy" spc="-5" dirty="0">
                <a:solidFill>
                  <a:srgbClr val="009999"/>
                </a:solidFill>
                <a:cs typeface="Arial"/>
                <a:hlinkClick r:id="rId5"/>
              </a:rPr>
              <a:t>TT</a:t>
            </a:r>
            <a:r>
              <a:rPr lang="en-US" sz="800" u="heavy" dirty="0">
                <a:solidFill>
                  <a:srgbClr val="009999"/>
                </a:solidFill>
                <a:cs typeface="Arial"/>
                <a:hlinkClick r:id="rId5"/>
              </a:rPr>
              <a:t>P</a:t>
            </a:r>
            <a:r>
              <a:rPr lang="en-US" sz="800" u="heavy" spc="-5" dirty="0">
                <a:solidFill>
                  <a:srgbClr val="009999"/>
                </a:solidFill>
                <a:cs typeface="Arial"/>
                <a:hlinkClick r:id="rId5"/>
              </a:rPr>
              <a:t>://</a:t>
            </a:r>
            <a:r>
              <a:rPr lang="en-US" sz="800" u="heavy" dirty="0">
                <a:solidFill>
                  <a:srgbClr val="009999"/>
                </a:solidFill>
                <a:cs typeface="Arial"/>
                <a:hlinkClick r:id="rId5"/>
              </a:rPr>
              <a:t>WWW</a:t>
            </a:r>
            <a:r>
              <a:rPr lang="en-US" sz="800" u="heavy" spc="-5" dirty="0">
                <a:solidFill>
                  <a:srgbClr val="009999"/>
                </a:solidFill>
                <a:cs typeface="Arial"/>
                <a:hlinkClick r:id="rId5"/>
              </a:rPr>
              <a:t>.</a:t>
            </a:r>
            <a:r>
              <a:rPr lang="en-US" sz="800" u="heavy" dirty="0">
                <a:solidFill>
                  <a:srgbClr val="009999"/>
                </a:solidFill>
                <a:cs typeface="Arial"/>
                <a:hlinkClick r:id="rId5"/>
              </a:rPr>
              <a:t>BCLIVING</a:t>
            </a:r>
            <a:r>
              <a:rPr lang="en-US" sz="800" u="heavy" spc="-5" dirty="0">
                <a:solidFill>
                  <a:srgbClr val="009999"/>
                </a:solidFill>
                <a:cs typeface="Arial"/>
                <a:hlinkClick r:id="rId5"/>
              </a:rPr>
              <a:t>.</a:t>
            </a:r>
            <a:r>
              <a:rPr lang="en-US" sz="800" u="heavy" dirty="0">
                <a:solidFill>
                  <a:srgbClr val="009999"/>
                </a:solidFill>
                <a:cs typeface="Arial"/>
                <a:hlinkClick r:id="rId5"/>
              </a:rPr>
              <a:t>CA</a:t>
            </a:r>
            <a:r>
              <a:rPr lang="en-US" sz="800" u="heavy" spc="-5" dirty="0">
                <a:solidFill>
                  <a:srgbClr val="009999"/>
                </a:solidFill>
                <a:cs typeface="Arial"/>
                <a:hlinkClick r:id="rId5"/>
              </a:rPr>
              <a:t>/</a:t>
            </a:r>
            <a:r>
              <a:rPr lang="en-US" sz="800" u="heavy" dirty="0">
                <a:solidFill>
                  <a:srgbClr val="009999"/>
                </a:solidFill>
                <a:cs typeface="Arial"/>
                <a:hlinkClick r:id="rId5"/>
              </a:rPr>
              <a:t>EN</a:t>
            </a:r>
            <a:r>
              <a:rPr lang="en-US" sz="800" u="heavy" spc="-5" dirty="0">
                <a:solidFill>
                  <a:srgbClr val="009999"/>
                </a:solidFill>
                <a:cs typeface="Arial"/>
                <a:hlinkClick r:id="rId5"/>
              </a:rPr>
              <a:t>T</a:t>
            </a:r>
            <a:r>
              <a:rPr lang="en-US" sz="800" u="heavy" dirty="0">
                <a:solidFill>
                  <a:srgbClr val="009999"/>
                </a:solidFill>
                <a:cs typeface="Arial"/>
                <a:hlinkClick r:id="rId5"/>
              </a:rPr>
              <a:t>E</a:t>
            </a:r>
            <a:r>
              <a:rPr lang="en-US" sz="800" u="heavy" spc="-5" dirty="0">
                <a:solidFill>
                  <a:srgbClr val="009999"/>
                </a:solidFill>
                <a:cs typeface="Arial"/>
                <a:hlinkClick r:id="rId5"/>
              </a:rPr>
              <a:t>RT</a:t>
            </a:r>
            <a:r>
              <a:rPr lang="en-US" sz="800" u="heavy" dirty="0">
                <a:solidFill>
                  <a:srgbClr val="009999"/>
                </a:solidFill>
                <a:cs typeface="Arial"/>
                <a:hlinkClick r:id="rId5"/>
              </a:rPr>
              <a:t>AINMEN</a:t>
            </a:r>
            <a:r>
              <a:rPr lang="en-US" sz="800" u="heavy" spc="-5" dirty="0">
                <a:solidFill>
                  <a:srgbClr val="009999"/>
                </a:solidFill>
                <a:cs typeface="Arial"/>
                <a:hlinkClick r:id="rId5"/>
              </a:rPr>
              <a:t>T/</a:t>
            </a:r>
            <a:r>
              <a:rPr lang="en-US" sz="800" u="heavy" dirty="0">
                <a:solidFill>
                  <a:srgbClr val="009999"/>
                </a:solidFill>
                <a:cs typeface="Arial"/>
                <a:hlinkClick r:id="rId5"/>
              </a:rPr>
              <a:t>VANCOUVERI</a:t>
            </a:r>
            <a:r>
              <a:rPr lang="en-US" sz="800" u="heavy" spc="-5" dirty="0">
                <a:solidFill>
                  <a:srgbClr val="009999"/>
                </a:solidFill>
                <a:cs typeface="Arial"/>
                <a:hlinkClick r:id="rId5"/>
              </a:rPr>
              <a:t>T</a:t>
            </a:r>
            <a:r>
              <a:rPr lang="en-US" sz="800" u="heavy" dirty="0">
                <a:solidFill>
                  <a:srgbClr val="009999"/>
                </a:solidFill>
                <a:cs typeface="Arial"/>
                <a:hlinkClick r:id="rId5"/>
              </a:rPr>
              <a:t>ES-SAY-HI-MAKE-CI</a:t>
            </a:r>
            <a:r>
              <a:rPr lang="en-US" sz="800" u="heavy" spc="-5" dirty="0">
                <a:solidFill>
                  <a:srgbClr val="009999"/>
                </a:solidFill>
                <a:cs typeface="Arial"/>
                <a:hlinkClick r:id="rId5"/>
              </a:rPr>
              <a:t>TY-F</a:t>
            </a:r>
            <a:r>
              <a:rPr lang="en-US" sz="800" u="heavy" dirty="0">
                <a:solidFill>
                  <a:srgbClr val="009999"/>
                </a:solidFill>
                <a:cs typeface="Arial"/>
                <a:hlinkClick r:id="rId5"/>
              </a:rPr>
              <a:t>RIENDLIE</a:t>
            </a:r>
            <a:r>
              <a:rPr lang="en-US" sz="800" u="heavy" spc="-5" dirty="0">
                <a:solidFill>
                  <a:srgbClr val="009999"/>
                </a:solidFill>
                <a:cs typeface="Arial"/>
                <a:hlinkClick r:id="rId5"/>
              </a:rPr>
              <a:t>R</a:t>
            </a:r>
            <a:r>
              <a:rPr lang="en-US" sz="800" dirty="0">
                <a:cs typeface="Arial"/>
              </a:rPr>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cs typeface="Arial"/>
              </a:rPr>
              <a:t>(</a:t>
            </a:r>
            <a:r>
              <a:rPr lang="en-US" sz="1200" u="heavy" dirty="0">
                <a:solidFill>
                  <a:srgbClr val="009999"/>
                </a:solidFill>
                <a:cs typeface="Arial"/>
                <a:hlinkClick r:id="rId6"/>
              </a:rPr>
              <a:t>H</a:t>
            </a:r>
            <a:r>
              <a:rPr lang="en-US" sz="1200" u="heavy" spc="-5" dirty="0">
                <a:solidFill>
                  <a:srgbClr val="009999"/>
                </a:solidFill>
                <a:cs typeface="Arial"/>
                <a:hlinkClick r:id="rId6"/>
              </a:rPr>
              <a:t>TT</a:t>
            </a:r>
            <a:r>
              <a:rPr lang="en-US" sz="1200" u="heavy" dirty="0">
                <a:solidFill>
                  <a:srgbClr val="009999"/>
                </a:solidFill>
                <a:cs typeface="Arial"/>
                <a:hlinkClick r:id="rId6"/>
              </a:rPr>
              <a:t>P</a:t>
            </a:r>
            <a:r>
              <a:rPr lang="en-US" sz="1200" u="heavy" spc="-5" dirty="0">
                <a:solidFill>
                  <a:srgbClr val="009999"/>
                </a:solidFill>
                <a:cs typeface="Arial"/>
                <a:hlinkClick r:id="rId6"/>
              </a:rPr>
              <a:t>://</a:t>
            </a:r>
            <a:r>
              <a:rPr lang="en-US" sz="1200" u="heavy" dirty="0">
                <a:solidFill>
                  <a:srgbClr val="009999"/>
                </a:solidFill>
                <a:cs typeface="Arial"/>
                <a:hlinkClick r:id="rId6"/>
              </a:rPr>
              <a:t>WWW</a:t>
            </a:r>
            <a:r>
              <a:rPr lang="en-US" sz="1200" u="heavy" spc="-5" dirty="0">
                <a:solidFill>
                  <a:srgbClr val="009999"/>
                </a:solidFill>
                <a:cs typeface="Arial"/>
                <a:hlinkClick r:id="rId6"/>
              </a:rPr>
              <a:t>.</a:t>
            </a:r>
            <a:r>
              <a:rPr lang="en-US" sz="1200" u="heavy" dirty="0">
                <a:solidFill>
                  <a:srgbClr val="009999"/>
                </a:solidFill>
                <a:cs typeface="Arial"/>
                <a:hlinkClick r:id="rId6"/>
              </a:rPr>
              <a:t>BCLIVING</a:t>
            </a:r>
            <a:r>
              <a:rPr lang="en-US" sz="1200" u="heavy" spc="-5" dirty="0">
                <a:solidFill>
                  <a:srgbClr val="009999"/>
                </a:solidFill>
                <a:cs typeface="Arial"/>
                <a:hlinkClick r:id="rId6"/>
              </a:rPr>
              <a:t>.</a:t>
            </a:r>
            <a:r>
              <a:rPr lang="en-US" sz="1200" u="heavy" dirty="0">
                <a:solidFill>
                  <a:srgbClr val="009999"/>
                </a:solidFill>
                <a:cs typeface="Arial"/>
                <a:hlinkClick r:id="rId6"/>
              </a:rPr>
              <a:t>CA</a:t>
            </a:r>
            <a:r>
              <a:rPr lang="en-US" sz="1200" u="heavy" spc="-5" dirty="0">
                <a:solidFill>
                  <a:srgbClr val="009999"/>
                </a:solidFill>
                <a:cs typeface="Arial"/>
                <a:hlinkClick r:id="rId6"/>
              </a:rPr>
              <a:t>/</a:t>
            </a:r>
            <a:r>
              <a:rPr lang="en-US" sz="1200" u="heavy" dirty="0">
                <a:solidFill>
                  <a:srgbClr val="009999"/>
                </a:solidFill>
                <a:cs typeface="Arial"/>
                <a:hlinkClick r:id="rId6"/>
              </a:rPr>
              <a:t>EN</a:t>
            </a:r>
            <a:r>
              <a:rPr lang="en-US" sz="1200" u="heavy" spc="-5" dirty="0">
                <a:solidFill>
                  <a:srgbClr val="009999"/>
                </a:solidFill>
                <a:cs typeface="Arial"/>
                <a:hlinkClick r:id="rId6"/>
              </a:rPr>
              <a:t>T</a:t>
            </a:r>
            <a:r>
              <a:rPr lang="en-US" sz="1200" u="heavy" dirty="0">
                <a:solidFill>
                  <a:srgbClr val="009999"/>
                </a:solidFill>
                <a:cs typeface="Arial"/>
                <a:hlinkClick r:id="rId6"/>
              </a:rPr>
              <a:t>E</a:t>
            </a:r>
            <a:r>
              <a:rPr lang="en-US" sz="1200" u="heavy" spc="-5" dirty="0">
                <a:solidFill>
                  <a:srgbClr val="009999"/>
                </a:solidFill>
                <a:cs typeface="Arial"/>
                <a:hlinkClick r:id="rId6"/>
              </a:rPr>
              <a:t>RT</a:t>
            </a:r>
            <a:r>
              <a:rPr lang="en-US" sz="1200" u="heavy" dirty="0">
                <a:solidFill>
                  <a:srgbClr val="009999"/>
                </a:solidFill>
                <a:cs typeface="Arial"/>
                <a:hlinkClick r:id="rId6"/>
              </a:rPr>
              <a:t>AINMEN</a:t>
            </a:r>
            <a:r>
              <a:rPr lang="en-US" sz="1200" u="heavy" spc="-5" dirty="0">
                <a:solidFill>
                  <a:srgbClr val="009999"/>
                </a:solidFill>
                <a:cs typeface="Arial"/>
                <a:hlinkClick r:id="rId6"/>
              </a:rPr>
              <a:t>T/</a:t>
            </a:r>
            <a:r>
              <a:rPr lang="en-US" sz="1200" u="heavy" dirty="0">
                <a:solidFill>
                  <a:srgbClr val="009999"/>
                </a:solidFill>
                <a:cs typeface="Arial"/>
                <a:hlinkClick r:id="rId6"/>
              </a:rPr>
              <a:t>ARE-YOU-A</a:t>
            </a:r>
            <a:r>
              <a:rPr lang="en-US" sz="1200" u="heavy" spc="-5" dirty="0">
                <a:solidFill>
                  <a:srgbClr val="009999"/>
                </a:solidFill>
                <a:cs typeface="Arial"/>
                <a:hlinkClick r:id="rId6"/>
              </a:rPr>
              <a:t>-T</a:t>
            </a:r>
            <a:r>
              <a:rPr lang="en-US" sz="1200" u="heavy" dirty="0">
                <a:solidFill>
                  <a:srgbClr val="009999"/>
                </a:solidFill>
                <a:cs typeface="Arial"/>
                <a:hlinkClick r:id="rId6"/>
              </a:rPr>
              <a:t>YPICAL-VANCOUVERI</a:t>
            </a:r>
            <a:r>
              <a:rPr lang="en-US" sz="1200" u="heavy" spc="-5" dirty="0">
                <a:solidFill>
                  <a:srgbClr val="009999"/>
                </a:solidFill>
                <a:cs typeface="Arial"/>
                <a:hlinkClick r:id="rId6"/>
              </a:rPr>
              <a:t>TE</a:t>
            </a:r>
            <a:r>
              <a:rPr lang="en-US" sz="1200" dirty="0">
                <a:cs typeface="Arial"/>
                <a:hlinkClick r:id="rId6"/>
              </a:rPr>
              <a:t>)</a:t>
            </a:r>
            <a:r>
              <a:rPr lang="en-US" sz="1200" dirty="0">
                <a:cs typeface="Arial"/>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cs typeface="Arial"/>
              </a:rPr>
              <a:t>PEOPLE</a:t>
            </a:r>
            <a:r>
              <a:rPr lang="en-US" sz="1200" spc="-5" dirty="0">
                <a:cs typeface="Arial"/>
              </a:rPr>
              <a:t> </a:t>
            </a:r>
            <a:r>
              <a:rPr lang="en-US" sz="1200" dirty="0">
                <a:cs typeface="Arial"/>
              </a:rPr>
              <a:t>CREA</a:t>
            </a:r>
            <a:r>
              <a:rPr lang="en-US" sz="1200" spc="-5" dirty="0">
                <a:cs typeface="Arial"/>
              </a:rPr>
              <a:t>T</a:t>
            </a:r>
            <a:r>
              <a:rPr lang="en-US" sz="1200" dirty="0">
                <a:cs typeface="Arial"/>
              </a:rPr>
              <a:t>E</a:t>
            </a:r>
            <a:r>
              <a:rPr lang="en-US" sz="1200" spc="-5" dirty="0">
                <a:cs typeface="Arial"/>
              </a:rPr>
              <a:t> T</a:t>
            </a:r>
            <a:r>
              <a:rPr lang="en-US" sz="1200" dirty="0">
                <a:cs typeface="Arial"/>
              </a:rPr>
              <a:t>HEIR</a:t>
            </a:r>
            <a:r>
              <a:rPr lang="en-US" sz="1200" spc="-5" dirty="0">
                <a:cs typeface="Arial"/>
              </a:rPr>
              <a:t> </a:t>
            </a:r>
            <a:r>
              <a:rPr lang="en-US" sz="1200" dirty="0">
                <a:cs typeface="Arial"/>
              </a:rPr>
              <a:t>ONLINE</a:t>
            </a:r>
            <a:r>
              <a:rPr lang="en-US" sz="1200" spc="-5" dirty="0">
                <a:cs typeface="Arial"/>
              </a:rPr>
              <a:t> </a:t>
            </a:r>
            <a:r>
              <a:rPr lang="en-US" sz="1200" dirty="0">
                <a:cs typeface="Arial"/>
              </a:rPr>
              <a:t>PERSONAS</a:t>
            </a:r>
            <a:r>
              <a:rPr lang="en-US" sz="1200" spc="-5" dirty="0">
                <a:cs typeface="Arial"/>
              </a:rPr>
              <a:t> </a:t>
            </a:r>
            <a:r>
              <a:rPr lang="en-US" sz="1200" dirty="0">
                <a:cs typeface="Arial"/>
              </a:rPr>
              <a:t>BASED</a:t>
            </a:r>
            <a:r>
              <a:rPr lang="en-US" sz="1200" spc="-5" dirty="0">
                <a:cs typeface="Arial"/>
              </a:rPr>
              <a:t> </a:t>
            </a:r>
            <a:r>
              <a:rPr lang="en-US" sz="1200" dirty="0">
                <a:cs typeface="Arial"/>
              </a:rPr>
              <a:t>ON</a:t>
            </a:r>
            <a:r>
              <a:rPr lang="en-US" sz="1200" spc="-5" dirty="0">
                <a:cs typeface="Arial"/>
              </a:rPr>
              <a:t> </a:t>
            </a:r>
            <a:r>
              <a:rPr lang="en-US" sz="1200" dirty="0">
                <a:cs typeface="Arial"/>
              </a:rPr>
              <a:t>WHA</a:t>
            </a:r>
            <a:r>
              <a:rPr lang="en-US" sz="1200" spc="-5" dirty="0">
                <a:cs typeface="Arial"/>
              </a:rPr>
              <a:t>T T</a:t>
            </a:r>
            <a:r>
              <a:rPr lang="en-US" sz="1200" dirty="0">
                <a:cs typeface="Arial"/>
              </a:rPr>
              <a:t>HEY</a:t>
            </a:r>
            <a:r>
              <a:rPr lang="en-US" sz="1200" spc="-5" dirty="0">
                <a:cs typeface="Arial"/>
              </a:rPr>
              <a:t> </a:t>
            </a:r>
            <a:r>
              <a:rPr lang="en-US" sz="1200" dirty="0">
                <a:cs typeface="Arial"/>
              </a:rPr>
              <a:t>SHARE’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cs typeface="Arial"/>
              </a:rPr>
              <a:t>(</a:t>
            </a:r>
            <a:r>
              <a:rPr lang="en-US" sz="1200" u="heavy" dirty="0">
                <a:solidFill>
                  <a:srgbClr val="009999"/>
                </a:solidFill>
                <a:cs typeface="Arial"/>
                <a:hlinkClick r:id="rId7"/>
              </a:rPr>
              <a:t>H</a:t>
            </a:r>
            <a:r>
              <a:rPr lang="en-US" sz="1200" u="heavy" spc="-5" dirty="0">
                <a:solidFill>
                  <a:srgbClr val="009999"/>
                </a:solidFill>
                <a:cs typeface="Arial"/>
                <a:hlinkClick r:id="rId7"/>
              </a:rPr>
              <a:t>TT</a:t>
            </a:r>
            <a:r>
              <a:rPr lang="en-US" sz="1200" u="heavy" dirty="0">
                <a:solidFill>
                  <a:srgbClr val="009999"/>
                </a:solidFill>
                <a:cs typeface="Arial"/>
                <a:hlinkClick r:id="rId7"/>
              </a:rPr>
              <a:t>P</a:t>
            </a:r>
            <a:r>
              <a:rPr lang="en-US" sz="1200" u="heavy" spc="-5" dirty="0">
                <a:solidFill>
                  <a:srgbClr val="009999"/>
                </a:solidFill>
                <a:cs typeface="Arial"/>
                <a:hlinkClick r:id="rId7"/>
              </a:rPr>
              <a:t>://</a:t>
            </a:r>
            <a:r>
              <a:rPr lang="en-US" sz="1200" u="heavy" dirty="0">
                <a:solidFill>
                  <a:srgbClr val="009999"/>
                </a:solidFill>
                <a:cs typeface="Arial"/>
                <a:hlinkClick r:id="rId7"/>
              </a:rPr>
              <a:t>WWW</a:t>
            </a:r>
            <a:r>
              <a:rPr lang="en-US" sz="1200" u="heavy" spc="-5" dirty="0">
                <a:solidFill>
                  <a:srgbClr val="009999"/>
                </a:solidFill>
                <a:cs typeface="Arial"/>
                <a:hlinkClick r:id="rId7"/>
              </a:rPr>
              <a:t>.</a:t>
            </a:r>
            <a:r>
              <a:rPr lang="en-US" sz="1200" u="heavy" dirty="0">
                <a:solidFill>
                  <a:srgbClr val="009999"/>
                </a:solidFill>
                <a:cs typeface="Arial"/>
                <a:hlinkClick r:id="rId7"/>
              </a:rPr>
              <a:t>BCLIVING</a:t>
            </a:r>
            <a:r>
              <a:rPr lang="en-US" sz="1200" u="heavy" spc="-5" dirty="0">
                <a:solidFill>
                  <a:srgbClr val="009999"/>
                </a:solidFill>
                <a:cs typeface="Arial"/>
                <a:hlinkClick r:id="rId7"/>
              </a:rPr>
              <a:t>.</a:t>
            </a:r>
            <a:r>
              <a:rPr lang="en-US" sz="1200" u="heavy" dirty="0">
                <a:solidFill>
                  <a:srgbClr val="009999"/>
                </a:solidFill>
                <a:cs typeface="Arial"/>
                <a:hlinkClick r:id="rId7"/>
              </a:rPr>
              <a:t>CA</a:t>
            </a:r>
            <a:r>
              <a:rPr lang="en-US" sz="1200" u="heavy" spc="-5" dirty="0">
                <a:solidFill>
                  <a:srgbClr val="009999"/>
                </a:solidFill>
                <a:cs typeface="Arial"/>
                <a:hlinkClick r:id="rId7"/>
              </a:rPr>
              <a:t>/</a:t>
            </a:r>
            <a:r>
              <a:rPr lang="en-US" sz="1200" u="heavy" dirty="0">
                <a:solidFill>
                  <a:srgbClr val="009999"/>
                </a:solidFill>
                <a:cs typeface="Arial"/>
                <a:hlinkClick r:id="rId7"/>
              </a:rPr>
              <a:t>HEAL</a:t>
            </a:r>
            <a:r>
              <a:rPr lang="en-US" sz="1200" u="heavy" spc="-5" dirty="0">
                <a:solidFill>
                  <a:srgbClr val="009999"/>
                </a:solidFill>
                <a:cs typeface="Arial"/>
                <a:hlinkClick r:id="rId7"/>
              </a:rPr>
              <a:t>T</a:t>
            </a:r>
            <a:r>
              <a:rPr lang="en-US" sz="1200" u="heavy" dirty="0">
                <a:solidFill>
                  <a:srgbClr val="009999"/>
                </a:solidFill>
                <a:cs typeface="Arial"/>
                <a:hlinkClick r:id="rId7"/>
              </a:rPr>
              <a:t>H</a:t>
            </a:r>
            <a:r>
              <a:rPr lang="en-US" sz="1200" u="heavy" spc="-5" dirty="0">
                <a:solidFill>
                  <a:srgbClr val="009999"/>
                </a:solidFill>
                <a:cs typeface="Arial"/>
                <a:hlinkClick r:id="rId7"/>
              </a:rPr>
              <a:t>/</a:t>
            </a:r>
            <a:r>
              <a:rPr lang="en-US" sz="1200" u="heavy" dirty="0">
                <a:solidFill>
                  <a:srgbClr val="009999"/>
                </a:solidFill>
                <a:cs typeface="Arial"/>
                <a:hlinkClick r:id="rId7"/>
              </a:rPr>
              <a:t>SHOULD-I-EA</a:t>
            </a:r>
            <a:r>
              <a:rPr lang="en-US" sz="1200" u="heavy" spc="-5" dirty="0">
                <a:solidFill>
                  <a:srgbClr val="009999"/>
                </a:solidFill>
                <a:cs typeface="Arial"/>
                <a:hlinkClick r:id="rId7"/>
              </a:rPr>
              <a:t>T-T</a:t>
            </a:r>
            <a:r>
              <a:rPr lang="en-US" sz="1200" u="heavy" dirty="0">
                <a:solidFill>
                  <a:srgbClr val="009999"/>
                </a:solidFill>
                <a:cs typeface="Arial"/>
                <a:hlinkClick r:id="rId7"/>
              </a:rPr>
              <a:t>HI</a:t>
            </a:r>
            <a:r>
              <a:rPr lang="en-US" sz="1200" u="heavy" spc="-5" dirty="0">
                <a:solidFill>
                  <a:srgbClr val="009999"/>
                </a:solidFill>
                <a:cs typeface="Arial"/>
                <a:hlinkClick r:id="rId7"/>
              </a:rPr>
              <a:t>S-T</a:t>
            </a:r>
            <a:r>
              <a:rPr lang="en-US" sz="1200" u="heavy" dirty="0">
                <a:solidFill>
                  <a:srgbClr val="009999"/>
                </a:solidFill>
                <a:cs typeface="Arial"/>
                <a:hlinkClick r:id="rId7"/>
              </a:rPr>
              <a:t>REA</a:t>
            </a:r>
            <a:r>
              <a:rPr lang="en-US" sz="1200" u="heavy" spc="-10" dirty="0">
                <a:solidFill>
                  <a:srgbClr val="009999"/>
                </a:solidFill>
                <a:cs typeface="Arial"/>
                <a:hlinkClick r:id="rId7"/>
              </a:rPr>
              <a:t>T</a:t>
            </a:r>
            <a:r>
              <a:rPr lang="en-US" sz="1200" dirty="0">
                <a:cs typeface="Arial"/>
                <a:hlinkClick r:id="rId7"/>
              </a:rPr>
              <a:t>)</a:t>
            </a:r>
            <a:endParaRPr lang="en-US" sz="1200" dirty="0">
              <a:cs typeface="Aria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2800" dirty="0">
                <a:cs typeface="Arial"/>
              </a:rPr>
              <a:t> </a:t>
            </a:r>
            <a:r>
              <a:rPr lang="en-US" sz="1200" dirty="0">
                <a:cs typeface="Arial"/>
              </a:rPr>
              <a:t>( </a:t>
            </a:r>
            <a:r>
              <a:rPr lang="en-US" sz="1200" u="heavy" dirty="0">
                <a:solidFill>
                  <a:srgbClr val="009999"/>
                </a:solidFill>
                <a:cs typeface="Arial"/>
                <a:hlinkClick r:id="rId8"/>
              </a:rPr>
              <a:t>H</a:t>
            </a:r>
            <a:r>
              <a:rPr lang="en-US" sz="1200" u="heavy" spc="-5" dirty="0">
                <a:solidFill>
                  <a:srgbClr val="009999"/>
                </a:solidFill>
                <a:cs typeface="Arial"/>
                <a:hlinkClick r:id="rId8"/>
              </a:rPr>
              <a:t>TT</a:t>
            </a:r>
            <a:r>
              <a:rPr lang="en-US" sz="1200" u="heavy" dirty="0">
                <a:solidFill>
                  <a:srgbClr val="009999"/>
                </a:solidFill>
                <a:cs typeface="Arial"/>
                <a:hlinkClick r:id="rId8"/>
              </a:rPr>
              <a:t>P</a:t>
            </a:r>
            <a:r>
              <a:rPr lang="en-US" sz="1200" u="heavy" spc="-5" dirty="0">
                <a:solidFill>
                  <a:srgbClr val="009999"/>
                </a:solidFill>
                <a:cs typeface="Arial"/>
                <a:hlinkClick r:id="rId8"/>
              </a:rPr>
              <a:t>://</a:t>
            </a:r>
            <a:r>
              <a:rPr lang="en-US" sz="1200" u="heavy" dirty="0">
                <a:solidFill>
                  <a:srgbClr val="009999"/>
                </a:solidFill>
                <a:cs typeface="Arial"/>
                <a:hlinkClick r:id="rId8"/>
              </a:rPr>
              <a:t>WWW</a:t>
            </a:r>
            <a:r>
              <a:rPr lang="en-US" sz="1200" u="heavy" spc="-5" dirty="0">
                <a:solidFill>
                  <a:srgbClr val="009999"/>
                </a:solidFill>
                <a:cs typeface="Arial"/>
                <a:hlinkClick r:id="rId8"/>
              </a:rPr>
              <a:t>.</a:t>
            </a:r>
            <a:r>
              <a:rPr lang="en-US" sz="1200" u="heavy" dirty="0">
                <a:solidFill>
                  <a:srgbClr val="009999"/>
                </a:solidFill>
                <a:cs typeface="Arial"/>
                <a:hlinkClick r:id="rId8"/>
              </a:rPr>
              <a:t>BCLIVING</a:t>
            </a:r>
            <a:r>
              <a:rPr lang="en-US" sz="1200" u="heavy" spc="-5" dirty="0">
                <a:solidFill>
                  <a:srgbClr val="009999"/>
                </a:solidFill>
                <a:cs typeface="Arial"/>
                <a:hlinkClick r:id="rId8"/>
              </a:rPr>
              <a:t>.</a:t>
            </a:r>
            <a:r>
              <a:rPr lang="en-US" sz="1200" u="heavy" dirty="0">
                <a:solidFill>
                  <a:srgbClr val="009999"/>
                </a:solidFill>
                <a:cs typeface="Arial"/>
                <a:hlinkClick r:id="rId8"/>
              </a:rPr>
              <a:t>CA</a:t>
            </a:r>
            <a:r>
              <a:rPr lang="en-US" sz="1200" u="heavy" spc="-5" dirty="0">
                <a:solidFill>
                  <a:srgbClr val="009999"/>
                </a:solidFill>
                <a:cs typeface="Arial"/>
                <a:hlinkClick r:id="rId8"/>
              </a:rPr>
              <a:t>/T</a:t>
            </a:r>
            <a:r>
              <a:rPr lang="en-US" sz="1200" u="heavy" dirty="0">
                <a:solidFill>
                  <a:srgbClr val="009999"/>
                </a:solidFill>
                <a:cs typeface="Arial"/>
                <a:hlinkClick r:id="rId8"/>
              </a:rPr>
              <a:t>RAVEL</a:t>
            </a:r>
            <a:r>
              <a:rPr lang="en-US" sz="1200" u="heavy" spc="-5" dirty="0">
                <a:solidFill>
                  <a:srgbClr val="009999"/>
                </a:solidFill>
                <a:cs typeface="Arial"/>
                <a:hlinkClick r:id="rId8"/>
              </a:rPr>
              <a:t>/</a:t>
            </a:r>
            <a:r>
              <a:rPr lang="en-US" sz="1200" u="heavy" dirty="0">
                <a:solidFill>
                  <a:srgbClr val="009999"/>
                </a:solidFill>
                <a:cs typeface="Arial"/>
                <a:hlinkClick r:id="rId8"/>
              </a:rPr>
              <a:t>VANCOUVER-POP-UP-SHOP</a:t>
            </a:r>
            <a:r>
              <a:rPr lang="en-US" sz="1200" u="heavy" spc="-5" dirty="0">
                <a:solidFill>
                  <a:srgbClr val="009999"/>
                </a:solidFill>
                <a:cs typeface="Arial"/>
                <a:hlinkClick r:id="rId8"/>
              </a:rPr>
              <a:t>S-T</a:t>
            </a:r>
            <a:r>
              <a:rPr lang="en-US" sz="1200" u="heavy" dirty="0">
                <a:solidFill>
                  <a:srgbClr val="009999"/>
                </a:solidFill>
                <a:cs typeface="Arial"/>
                <a:hlinkClick r:id="rId8"/>
              </a:rPr>
              <a:t>HA</a:t>
            </a:r>
            <a:r>
              <a:rPr lang="en-US" sz="1200" u="heavy" spc="-5" dirty="0">
                <a:solidFill>
                  <a:srgbClr val="009999"/>
                </a:solidFill>
                <a:cs typeface="Arial"/>
                <a:hlinkClick r:id="rId8"/>
              </a:rPr>
              <a:t>T</a:t>
            </a:r>
            <a:r>
              <a:rPr lang="en-US" sz="1200" u="heavy" dirty="0">
                <a:solidFill>
                  <a:srgbClr val="009999"/>
                </a:solidFill>
                <a:cs typeface="Arial"/>
                <a:hlinkClick r:id="rId8"/>
              </a:rPr>
              <a:t>-WEN</a:t>
            </a:r>
            <a:r>
              <a:rPr lang="en-US" sz="1200" u="heavy" spc="-5" dirty="0">
                <a:solidFill>
                  <a:srgbClr val="009999"/>
                </a:solidFill>
                <a:cs typeface="Arial"/>
                <a:hlinkClick r:id="rId8"/>
              </a:rPr>
              <a:t>T</a:t>
            </a:r>
            <a:r>
              <a:rPr lang="en-US" sz="1200" u="heavy" dirty="0">
                <a:solidFill>
                  <a:srgbClr val="009999"/>
                </a:solidFill>
                <a:cs typeface="Arial"/>
                <a:hlinkClick r:id="rId8"/>
              </a:rPr>
              <a:t>-PERMANEN</a:t>
            </a:r>
            <a:r>
              <a:rPr lang="en-US" sz="1200" u="heavy" spc="-10" dirty="0">
                <a:solidFill>
                  <a:srgbClr val="009999"/>
                </a:solidFill>
                <a:cs typeface="Arial"/>
                <a:hlinkClick r:id="rId8"/>
              </a:rPr>
              <a:t>T</a:t>
            </a:r>
            <a:r>
              <a:rPr lang="en-US" sz="1200" dirty="0">
                <a:cs typeface="Arial"/>
                <a:hlinkClick r:id="rId8"/>
              </a:rPr>
              <a:t>)</a:t>
            </a:r>
            <a:endParaRPr lang="en-US" sz="1200" dirty="0">
              <a:cs typeface="Aria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cs typeface="Arial"/>
              </a:rPr>
              <a:t>YOU</a:t>
            </a:r>
            <a:r>
              <a:rPr lang="en-US" sz="1200" spc="-5" dirty="0">
                <a:cs typeface="Arial"/>
              </a:rPr>
              <a:t> </a:t>
            </a:r>
            <a:r>
              <a:rPr lang="en-US" sz="1200" dirty="0">
                <a:cs typeface="Arial"/>
              </a:rPr>
              <a:t>CAN</a:t>
            </a:r>
            <a:r>
              <a:rPr lang="en-US" sz="1200" spc="-5" dirty="0">
                <a:cs typeface="Arial"/>
              </a:rPr>
              <a:t> </a:t>
            </a:r>
            <a:r>
              <a:rPr lang="en-US" sz="1200" dirty="0">
                <a:cs typeface="Arial"/>
              </a:rPr>
              <a:t>NEVER</a:t>
            </a:r>
            <a:r>
              <a:rPr lang="en-US" sz="1200" spc="-5" dirty="0">
                <a:cs typeface="Arial"/>
              </a:rPr>
              <a:t> </a:t>
            </a:r>
            <a:r>
              <a:rPr lang="en-US" sz="1200" dirty="0">
                <a:cs typeface="Arial"/>
              </a:rPr>
              <a:t>GO</a:t>
            </a:r>
            <a:r>
              <a:rPr lang="en-US" sz="1200" spc="-5" dirty="0">
                <a:cs typeface="Arial"/>
              </a:rPr>
              <a:t> </a:t>
            </a:r>
            <a:r>
              <a:rPr lang="en-US" sz="1200" dirty="0">
                <a:cs typeface="Arial"/>
              </a:rPr>
              <a:t>WRONG</a:t>
            </a:r>
            <a:r>
              <a:rPr lang="en-US" sz="1200" spc="-5" dirty="0">
                <a:cs typeface="Arial"/>
              </a:rPr>
              <a:t> </a:t>
            </a:r>
            <a:r>
              <a:rPr lang="en-US" sz="1200" dirty="0">
                <a:cs typeface="Arial"/>
              </a:rPr>
              <a:t>WI</a:t>
            </a:r>
            <a:r>
              <a:rPr lang="en-US" sz="1200" spc="-5" dirty="0">
                <a:cs typeface="Arial"/>
              </a:rPr>
              <a:t>T</a:t>
            </a:r>
            <a:r>
              <a:rPr lang="en-US" sz="1200" dirty="0">
                <a:cs typeface="Arial"/>
              </a:rPr>
              <a:t>H</a:t>
            </a:r>
            <a:r>
              <a:rPr lang="en-US" sz="1200" spc="-5" dirty="0">
                <a:cs typeface="Arial"/>
              </a:rPr>
              <a:t> </a:t>
            </a:r>
            <a:r>
              <a:rPr lang="en-US" sz="1200" dirty="0">
                <a:cs typeface="Arial"/>
              </a:rPr>
              <a:t>GOSSIP</a:t>
            </a:r>
            <a:r>
              <a:rPr lang="en-US" sz="1200" spc="-5" dirty="0">
                <a:cs typeface="Arial"/>
              </a:rPr>
              <a:t>, </a:t>
            </a:r>
            <a:r>
              <a:rPr lang="en-US" sz="1200" dirty="0">
                <a:cs typeface="Arial"/>
              </a:rPr>
              <a:t>I</a:t>
            </a:r>
            <a:r>
              <a:rPr lang="en-US" sz="1200" spc="-5" dirty="0">
                <a:cs typeface="Arial"/>
              </a:rPr>
              <a:t>F </a:t>
            </a:r>
            <a:r>
              <a:rPr lang="en-US" sz="1200" dirty="0">
                <a:cs typeface="Arial"/>
              </a:rPr>
              <a:t>I</a:t>
            </a:r>
            <a:r>
              <a:rPr lang="en-US" sz="1200" spc="-10" dirty="0">
                <a:cs typeface="Arial"/>
              </a:rPr>
              <a:t>T</a:t>
            </a:r>
            <a:r>
              <a:rPr lang="en-US" sz="1200" dirty="0">
                <a:cs typeface="ＭＳ Ｐゴシック"/>
              </a:rPr>
              <a:t>’</a:t>
            </a:r>
            <a:r>
              <a:rPr lang="en-US" sz="1200" dirty="0">
                <a:cs typeface="Arial"/>
              </a:rPr>
              <a:t>S</a:t>
            </a:r>
            <a:r>
              <a:rPr lang="en-US" sz="1200" spc="-5" dirty="0">
                <a:cs typeface="Arial"/>
              </a:rPr>
              <a:t> </a:t>
            </a:r>
            <a:r>
              <a:rPr lang="en-US" sz="1200" dirty="0">
                <a:cs typeface="Arial"/>
              </a:rPr>
              <a:t>SOMEONE</a:t>
            </a:r>
            <a:r>
              <a:rPr lang="en-US" sz="1200" spc="-5" dirty="0">
                <a:cs typeface="Arial"/>
              </a:rPr>
              <a:t> </a:t>
            </a:r>
            <a:r>
              <a:rPr lang="en-US" sz="1200" dirty="0">
                <a:cs typeface="Arial"/>
              </a:rPr>
              <a:t>PEOPLE ARE</a:t>
            </a:r>
            <a:r>
              <a:rPr lang="en-US" sz="1200" spc="-5" dirty="0">
                <a:cs typeface="Arial"/>
              </a:rPr>
              <a:t> </a:t>
            </a:r>
            <a:r>
              <a:rPr lang="en-US" sz="1200" dirty="0">
                <a:cs typeface="Arial"/>
              </a:rPr>
              <a:t>IN</a:t>
            </a:r>
            <a:r>
              <a:rPr lang="en-US" sz="1200" spc="-5" dirty="0">
                <a:cs typeface="Arial"/>
              </a:rPr>
              <a:t>T</a:t>
            </a:r>
            <a:r>
              <a:rPr lang="en-US" sz="1200" dirty="0">
                <a:cs typeface="Arial"/>
              </a:rPr>
              <a:t>ERE</a:t>
            </a:r>
            <a:r>
              <a:rPr lang="en-US" sz="1200" spc="-10" dirty="0">
                <a:cs typeface="Arial"/>
              </a:rPr>
              <a:t>ST</a:t>
            </a:r>
            <a:r>
              <a:rPr lang="en-US" sz="1200" dirty="0">
                <a:cs typeface="Arial"/>
              </a:rPr>
              <a:t>ED</a:t>
            </a:r>
            <a:r>
              <a:rPr lang="en-US" sz="1200" spc="-5" dirty="0">
                <a:cs typeface="Arial"/>
              </a:rPr>
              <a:t> </a:t>
            </a:r>
            <a:r>
              <a:rPr lang="en-US" sz="1200" dirty="0">
                <a:cs typeface="Arial"/>
              </a:rPr>
              <a:t>IN</a:t>
            </a:r>
            <a:r>
              <a:rPr lang="en-US" sz="1200" spc="-5" dirty="0">
                <a:cs typeface="Arial"/>
              </a:rPr>
              <a:t> </a:t>
            </a:r>
            <a:r>
              <a:rPr lang="en-US" sz="800" dirty="0">
                <a:cs typeface="Arial"/>
              </a:rPr>
              <a:t>(</a:t>
            </a:r>
            <a:r>
              <a:rPr lang="en-US" sz="800" u="heavy" dirty="0">
                <a:solidFill>
                  <a:srgbClr val="009999"/>
                </a:solidFill>
                <a:cs typeface="Arial"/>
                <a:hlinkClick r:id="rId9"/>
              </a:rPr>
              <a:t>H</a:t>
            </a:r>
            <a:r>
              <a:rPr lang="en-US" sz="800" u="heavy" spc="-5" dirty="0">
                <a:solidFill>
                  <a:srgbClr val="009999"/>
                </a:solidFill>
                <a:cs typeface="Arial"/>
                <a:hlinkClick r:id="rId9"/>
              </a:rPr>
              <a:t>TT</a:t>
            </a:r>
            <a:r>
              <a:rPr lang="en-US" sz="800" u="heavy" dirty="0">
                <a:solidFill>
                  <a:srgbClr val="009999"/>
                </a:solidFill>
                <a:cs typeface="Arial"/>
                <a:hlinkClick r:id="rId9"/>
              </a:rPr>
              <a:t>P</a:t>
            </a:r>
            <a:r>
              <a:rPr lang="en-US" sz="800" u="heavy" spc="-5" dirty="0">
                <a:solidFill>
                  <a:srgbClr val="009999"/>
                </a:solidFill>
                <a:cs typeface="Arial"/>
                <a:hlinkClick r:id="rId9"/>
              </a:rPr>
              <a:t>://</a:t>
            </a:r>
            <a:r>
              <a:rPr lang="en-US" sz="800" u="heavy" dirty="0">
                <a:solidFill>
                  <a:srgbClr val="009999"/>
                </a:solidFill>
                <a:cs typeface="Arial"/>
                <a:hlinkClick r:id="rId9"/>
              </a:rPr>
              <a:t>WWW</a:t>
            </a:r>
            <a:r>
              <a:rPr lang="en-US" sz="800" u="heavy" spc="-5" dirty="0">
                <a:solidFill>
                  <a:srgbClr val="009999"/>
                </a:solidFill>
                <a:cs typeface="Arial"/>
                <a:hlinkClick r:id="rId9"/>
              </a:rPr>
              <a:t>.</a:t>
            </a:r>
            <a:r>
              <a:rPr lang="en-US" sz="800" u="heavy" dirty="0">
                <a:solidFill>
                  <a:srgbClr val="009999"/>
                </a:solidFill>
                <a:cs typeface="Arial"/>
                <a:hlinkClick r:id="rId9"/>
              </a:rPr>
              <a:t>BCLIVING</a:t>
            </a:r>
            <a:r>
              <a:rPr lang="en-US" sz="800" u="heavy" spc="-5" dirty="0">
                <a:solidFill>
                  <a:srgbClr val="009999"/>
                </a:solidFill>
                <a:cs typeface="Arial"/>
                <a:hlinkClick r:id="rId9"/>
              </a:rPr>
              <a:t>.</a:t>
            </a:r>
            <a:r>
              <a:rPr lang="en-US" sz="800" u="heavy" dirty="0">
                <a:solidFill>
                  <a:srgbClr val="009999"/>
                </a:solidFill>
                <a:cs typeface="Arial"/>
                <a:hlinkClick r:id="rId9"/>
              </a:rPr>
              <a:t>CA</a:t>
            </a:r>
            <a:r>
              <a:rPr lang="en-US" sz="800" u="heavy" spc="-5" dirty="0">
                <a:solidFill>
                  <a:srgbClr val="009999"/>
                </a:solidFill>
                <a:cs typeface="Arial"/>
                <a:hlinkClick r:id="rId9"/>
              </a:rPr>
              <a:t>/</a:t>
            </a:r>
            <a:r>
              <a:rPr lang="en-US" sz="800" u="heavy" dirty="0">
                <a:solidFill>
                  <a:srgbClr val="009999"/>
                </a:solidFill>
                <a:cs typeface="Arial"/>
                <a:hlinkClick r:id="rId9"/>
              </a:rPr>
              <a:t>EN</a:t>
            </a:r>
            <a:r>
              <a:rPr lang="en-US" sz="800" u="heavy" spc="-5" dirty="0">
                <a:solidFill>
                  <a:srgbClr val="009999"/>
                </a:solidFill>
                <a:cs typeface="Arial"/>
                <a:hlinkClick r:id="rId9"/>
              </a:rPr>
              <a:t>T</a:t>
            </a:r>
            <a:r>
              <a:rPr lang="en-US" sz="800" u="heavy" dirty="0">
                <a:solidFill>
                  <a:srgbClr val="009999"/>
                </a:solidFill>
                <a:cs typeface="Arial"/>
                <a:hlinkClick r:id="rId9"/>
              </a:rPr>
              <a:t>E</a:t>
            </a:r>
            <a:r>
              <a:rPr lang="en-US" sz="800" u="heavy" spc="-5" dirty="0">
                <a:solidFill>
                  <a:srgbClr val="009999"/>
                </a:solidFill>
                <a:cs typeface="Arial"/>
                <a:hlinkClick r:id="rId9"/>
              </a:rPr>
              <a:t>RT</a:t>
            </a:r>
            <a:r>
              <a:rPr lang="en-US" sz="800" u="heavy" dirty="0">
                <a:solidFill>
                  <a:srgbClr val="009999"/>
                </a:solidFill>
                <a:cs typeface="Arial"/>
                <a:hlinkClick r:id="rId9"/>
              </a:rPr>
              <a:t>AINMEN</a:t>
            </a:r>
            <a:r>
              <a:rPr lang="en-US" sz="800" u="heavy" spc="-5" dirty="0">
                <a:solidFill>
                  <a:srgbClr val="009999"/>
                </a:solidFill>
                <a:cs typeface="Arial"/>
                <a:hlinkClick r:id="rId9"/>
              </a:rPr>
              <a:t>T/T</a:t>
            </a:r>
            <a:r>
              <a:rPr lang="en-US" sz="800" u="heavy" dirty="0">
                <a:solidFill>
                  <a:srgbClr val="009999"/>
                </a:solidFill>
                <a:cs typeface="Arial"/>
                <a:hlinkClick r:id="rId9"/>
              </a:rPr>
              <a:t>HE-BEA</a:t>
            </a:r>
            <a:r>
              <a:rPr lang="en-US" sz="800" u="heavy" spc="-5" dirty="0">
                <a:solidFill>
                  <a:srgbClr val="009999"/>
                </a:solidFill>
                <a:cs typeface="Arial"/>
                <a:hlinkClick r:id="rId9"/>
              </a:rPr>
              <a:t>T</a:t>
            </a:r>
            <a:r>
              <a:rPr lang="en-US" sz="800" u="heavy" dirty="0">
                <a:solidFill>
                  <a:srgbClr val="009999"/>
                </a:solidFill>
                <a:cs typeface="Arial"/>
                <a:hlinkClick r:id="rId9"/>
              </a:rPr>
              <a:t>-945</a:t>
            </a:r>
            <a:r>
              <a:rPr lang="en-US" sz="800" u="heavy" spc="-5" dirty="0">
                <a:solidFill>
                  <a:srgbClr val="009999"/>
                </a:solidFill>
                <a:cs typeface="Arial"/>
                <a:hlinkClick r:id="rId9"/>
              </a:rPr>
              <a:t>-T</a:t>
            </a:r>
            <a:r>
              <a:rPr lang="en-US" sz="800" u="heavy" dirty="0">
                <a:solidFill>
                  <a:srgbClr val="009999"/>
                </a:solidFill>
                <a:cs typeface="Arial"/>
                <a:hlinkClick r:id="rId9"/>
              </a:rPr>
              <a:t>O-LOSE-KID-CARSO</a:t>
            </a:r>
            <a:r>
              <a:rPr lang="en-US" sz="800" u="heavy" spc="-5" dirty="0">
                <a:solidFill>
                  <a:srgbClr val="009999"/>
                </a:solidFill>
                <a:cs typeface="Arial"/>
                <a:hlinkClick r:id="rId9"/>
              </a:rPr>
              <a:t>N</a:t>
            </a:r>
            <a:r>
              <a:rPr lang="en-US" sz="800" dirty="0">
                <a:cs typeface="Arial"/>
                <a:hlinkClick r:id="rId9"/>
              </a:rPr>
              <a:t>)</a:t>
            </a:r>
            <a:endParaRPr lang="en-US" sz="1200" dirty="0">
              <a:cs typeface="Aria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dirty="0">
              <a:cs typeface="Arial"/>
            </a:endParaRP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latin typeface="Arial"/>
                <a:cs typeface="Arial"/>
              </a:rPr>
              <a:t>mo</a:t>
            </a:r>
            <a:r>
              <a:rPr lang="en-CA" sz="1200" spc="-10" dirty="0">
                <a:latin typeface="Arial"/>
                <a:cs typeface="Arial"/>
              </a:rPr>
              <a:t>st</a:t>
            </a:r>
            <a:r>
              <a:rPr lang="en-CA" sz="1200" spc="-5" dirty="0">
                <a:latin typeface="Arial"/>
                <a:cs typeface="Arial"/>
              </a:rPr>
              <a:t> </a:t>
            </a:r>
            <a:r>
              <a:rPr lang="en-CA" sz="1200" dirty="0">
                <a:latin typeface="Arial"/>
                <a:cs typeface="Arial"/>
              </a:rPr>
              <a:t>page</a:t>
            </a:r>
            <a:r>
              <a:rPr lang="en-CA" sz="1200" spc="-5" dirty="0">
                <a:latin typeface="Arial"/>
                <a:cs typeface="Arial"/>
              </a:rPr>
              <a:t> </a:t>
            </a:r>
            <a:r>
              <a:rPr lang="en-CA" sz="1200" dirty="0">
                <a:latin typeface="Arial"/>
                <a:cs typeface="Arial"/>
              </a:rPr>
              <a:t>visi</a:t>
            </a:r>
            <a:r>
              <a:rPr lang="en-CA" sz="1200" spc="-5" dirty="0">
                <a:latin typeface="Arial"/>
                <a:cs typeface="Arial"/>
              </a:rPr>
              <a:t>t</a:t>
            </a:r>
            <a:r>
              <a:rPr lang="en-CA" sz="1200" dirty="0">
                <a:latin typeface="Arial"/>
                <a:cs typeface="Arial"/>
              </a:rPr>
              <a:t>s</a:t>
            </a:r>
            <a:r>
              <a:rPr lang="en-CA" sz="1200" spc="-5" dirty="0">
                <a:latin typeface="Arial"/>
                <a:cs typeface="Arial"/>
              </a:rPr>
              <a:t> </a:t>
            </a:r>
            <a:r>
              <a:rPr lang="en-CA" sz="1200" dirty="0">
                <a:latin typeface="Arial"/>
                <a:cs typeface="Arial"/>
              </a:rPr>
              <a:t>are</a:t>
            </a:r>
            <a:r>
              <a:rPr lang="en-CA" sz="1200" spc="-5" dirty="0">
                <a:latin typeface="Arial"/>
                <a:cs typeface="Arial"/>
              </a:rPr>
              <a:t> </a:t>
            </a:r>
            <a:r>
              <a:rPr lang="en-CA" sz="1200" dirty="0">
                <a:latin typeface="Arial"/>
                <a:cs typeface="Arial"/>
              </a:rPr>
              <a:t>only</a:t>
            </a:r>
            <a:r>
              <a:rPr lang="en-CA" sz="1200" spc="-5" dirty="0">
                <a:latin typeface="Arial"/>
                <a:cs typeface="Arial"/>
              </a:rPr>
              <a:t> </a:t>
            </a:r>
            <a:r>
              <a:rPr lang="en-CA" sz="1200" dirty="0">
                <a:latin typeface="Arial"/>
                <a:cs typeface="Arial"/>
              </a:rPr>
              <a:t>seconds</a:t>
            </a:r>
            <a:r>
              <a:rPr lang="en-CA" sz="1200" spc="-5" dirty="0">
                <a:latin typeface="Arial"/>
                <a:cs typeface="Arial"/>
              </a:rPr>
              <a:t> </a:t>
            </a:r>
            <a:r>
              <a:rPr lang="en-CA" sz="1200" dirty="0">
                <a:latin typeface="Arial"/>
                <a:cs typeface="Arial"/>
              </a:rPr>
              <a:t>long</a:t>
            </a:r>
            <a:r>
              <a:rPr lang="en-CA" sz="1200" spc="-5" dirty="0">
                <a:latin typeface="Arial"/>
                <a:cs typeface="Arial"/>
              </a:rPr>
              <a:t>; </a:t>
            </a:r>
            <a:r>
              <a:rPr lang="en-CA" sz="1200" dirty="0">
                <a:latin typeface="Arial"/>
                <a:cs typeface="Arial"/>
              </a:rPr>
              <a:t>mo</a:t>
            </a:r>
            <a:r>
              <a:rPr lang="en-CA" sz="1200" spc="-10" dirty="0">
                <a:latin typeface="Arial"/>
                <a:cs typeface="Arial"/>
              </a:rPr>
              <a:t>st</a:t>
            </a:r>
            <a:r>
              <a:rPr lang="en-CA" sz="1200" spc="-5" dirty="0">
                <a:latin typeface="Arial"/>
                <a:cs typeface="Arial"/>
              </a:rPr>
              <a:t> </a:t>
            </a:r>
            <a:r>
              <a:rPr lang="en-CA" sz="1200" dirty="0">
                <a:latin typeface="Arial"/>
                <a:cs typeface="Arial"/>
              </a:rPr>
              <a:t>si</a:t>
            </a:r>
            <a:r>
              <a:rPr lang="en-CA" sz="1200" spc="-5" dirty="0">
                <a:latin typeface="Arial"/>
                <a:cs typeface="Arial"/>
              </a:rPr>
              <a:t>t</a:t>
            </a:r>
            <a:r>
              <a:rPr lang="en-CA" sz="1200" dirty="0">
                <a:latin typeface="Arial"/>
                <a:cs typeface="Arial"/>
              </a:rPr>
              <a:t>e visi</a:t>
            </a:r>
            <a:r>
              <a:rPr lang="en-CA" sz="1200" spc="-5" dirty="0">
                <a:latin typeface="Arial"/>
                <a:cs typeface="Arial"/>
              </a:rPr>
              <a:t>ts </a:t>
            </a:r>
            <a:r>
              <a:rPr lang="en-CA" sz="1200" dirty="0">
                <a:latin typeface="Arial"/>
                <a:cs typeface="Arial"/>
              </a:rPr>
              <a:t>only</a:t>
            </a:r>
            <a:r>
              <a:rPr lang="en-CA" sz="1200" spc="-5" dirty="0">
                <a:latin typeface="Arial"/>
                <a:cs typeface="Arial"/>
              </a:rPr>
              <a:t> </a:t>
            </a:r>
            <a:r>
              <a:rPr lang="en-CA" sz="1200" dirty="0">
                <a:latin typeface="Arial"/>
                <a:cs typeface="Arial"/>
              </a:rPr>
              <a:t>include</a:t>
            </a:r>
            <a:r>
              <a:rPr lang="en-CA" sz="1200" spc="-5" dirty="0">
                <a:latin typeface="Arial"/>
                <a:cs typeface="Arial"/>
              </a:rPr>
              <a:t> </a:t>
            </a:r>
            <a:r>
              <a:rPr lang="en-CA" sz="1200" dirty="0">
                <a:latin typeface="Arial"/>
                <a:cs typeface="Arial"/>
              </a:rPr>
              <a:t>one</a:t>
            </a:r>
            <a:r>
              <a:rPr lang="en-CA" sz="1200" spc="-5" dirty="0">
                <a:latin typeface="Arial"/>
                <a:cs typeface="Arial"/>
              </a:rPr>
              <a:t> </a:t>
            </a:r>
            <a:r>
              <a:rPr lang="en-CA" sz="1200" dirty="0">
                <a:latin typeface="Arial"/>
                <a:cs typeface="Arial"/>
              </a:rPr>
              <a:t>or</a:t>
            </a:r>
            <a:r>
              <a:rPr lang="en-CA" sz="1200" spc="-5" dirty="0">
                <a:latin typeface="Arial"/>
                <a:cs typeface="Arial"/>
              </a:rPr>
              <a:t> t</a:t>
            </a:r>
            <a:r>
              <a:rPr lang="en-CA" sz="1200" dirty="0">
                <a:latin typeface="Arial"/>
                <a:cs typeface="Arial"/>
              </a:rPr>
              <a:t>wo</a:t>
            </a:r>
            <a:r>
              <a:rPr lang="en-CA" sz="1200" spc="-5" dirty="0">
                <a:latin typeface="Arial"/>
                <a:cs typeface="Arial"/>
              </a:rPr>
              <a:t> </a:t>
            </a:r>
            <a:r>
              <a:rPr lang="en-CA" sz="1200" dirty="0">
                <a:latin typeface="Arial"/>
                <a:cs typeface="Arial"/>
              </a:rPr>
              <a:t>pages</a:t>
            </a:r>
          </a:p>
          <a:p>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thinking</a:t>
            </a:r>
            <a:r>
              <a:rPr lang="en-US" baseline="0" dirty="0"/>
              <a:t> was that if content creators and designers ensured the fixated areas contained key words and the most important content, then the reader would be given the content we want them to read. However, if the reader is looking for information they will engage differently on the navigation pages. Do your navigation bars appear on your content pages? How many navigation areas do you have? How do you design your content differently to account for reading patterns?</a:t>
            </a:r>
            <a:endParaRPr lang="en-US" dirty="0"/>
          </a:p>
        </p:txBody>
      </p:sp>
      <p:sp>
        <p:nvSpPr>
          <p:cNvPr id="4" name="Slide Number Placeholder 3"/>
          <p:cNvSpPr>
            <a:spLocks noGrp="1"/>
          </p:cNvSpPr>
          <p:nvPr>
            <p:ph type="sldNum" sz="quarter" idx="10"/>
          </p:nvPr>
        </p:nvSpPr>
        <p:spPr/>
        <p:txBody>
          <a:bodyPr/>
          <a:lstStyle/>
          <a:p>
            <a:fld id="{BE56BFBB-B85C-934A-8F2E-17248F33437D}" type="slidenum">
              <a:rPr lang="en-US" smtClean="0"/>
              <a:t>6</a:t>
            </a:fld>
            <a:endParaRPr lang="en-US"/>
          </a:p>
        </p:txBody>
      </p:sp>
    </p:spTree>
    <p:extLst>
      <p:ext uri="{BB962C8B-B14F-4D97-AF65-F5344CB8AC3E}">
        <p14:creationId xmlns:p14="http://schemas.microsoft.com/office/powerpoint/2010/main" val="327096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Layer: A gaze plot or heat map of this behavior will show horizontal lines, reminiscent of a cake with alternating layers of cake and frosting.</a:t>
            </a:r>
          </a:p>
          <a:p>
            <a:endParaRPr lang="en-CA" dirty="0"/>
          </a:p>
          <a:p>
            <a:r>
              <a:rPr lang="en-CA" dirty="0"/>
              <a:t>Spotted: such as a </a:t>
            </a:r>
            <a:r>
              <a:rPr lang="en-CA" u="sng" dirty="0">
                <a:hlinkClick r:id="rId3"/>
              </a:rPr>
              <a:t>link</a:t>
            </a:r>
            <a:r>
              <a:rPr lang="en-CA" dirty="0"/>
              <a:t>, </a:t>
            </a:r>
            <a:r>
              <a:rPr lang="en-CA" u="sng" dirty="0">
                <a:hlinkClick r:id="rId4"/>
              </a:rPr>
              <a:t>digits</a:t>
            </a:r>
            <a:r>
              <a:rPr lang="en-CA" dirty="0"/>
              <a:t>, a particular word or a set of words with a distinctive shape (such as an address or signature).</a:t>
            </a: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Marking: like a dancer fixates on an object to keep balance as she twirls. Marking happens more on mobile than on desktop.</a:t>
            </a: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Commitment: If people are highly motivated and interested in content, they will read all the text in a paragraph or even an entire page. (Don’t count on this to happen frequently, though. Assume that most users will be scanning.)</a:t>
            </a:r>
          </a:p>
          <a:p>
            <a:endParaRPr lang="en-CA" dirty="0"/>
          </a:p>
        </p:txBody>
      </p:sp>
      <p:sp>
        <p:nvSpPr>
          <p:cNvPr id="4" name="Slide Number Placeholder 3"/>
          <p:cNvSpPr>
            <a:spLocks noGrp="1"/>
          </p:cNvSpPr>
          <p:nvPr>
            <p:ph type="sldNum" sz="quarter" idx="5"/>
          </p:nvPr>
        </p:nvSpPr>
        <p:spPr/>
        <p:txBody>
          <a:bodyPr/>
          <a:lstStyle/>
          <a:p>
            <a:fld id="{BE56BFBB-B85C-934A-8F2E-17248F33437D}" type="slidenum">
              <a:rPr lang="en-US" smtClean="0"/>
              <a:t>7</a:t>
            </a:fld>
            <a:endParaRPr lang="en-US"/>
          </a:p>
        </p:txBody>
      </p:sp>
    </p:spTree>
    <p:extLst>
      <p:ext uri="{BB962C8B-B14F-4D97-AF65-F5344CB8AC3E}">
        <p14:creationId xmlns:p14="http://schemas.microsoft.com/office/powerpoint/2010/main" val="239956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of the different words that are present in the F pattern on mobile or different size screens.</a:t>
            </a:r>
          </a:p>
        </p:txBody>
      </p:sp>
      <p:sp>
        <p:nvSpPr>
          <p:cNvPr id="4" name="Slide Number Placeholder 3"/>
          <p:cNvSpPr>
            <a:spLocks noGrp="1"/>
          </p:cNvSpPr>
          <p:nvPr>
            <p:ph type="sldNum" sz="quarter" idx="5"/>
          </p:nvPr>
        </p:nvSpPr>
        <p:spPr/>
        <p:txBody>
          <a:bodyPr/>
          <a:lstStyle/>
          <a:p>
            <a:fld id="{BE56BFBB-B85C-934A-8F2E-17248F33437D}" type="slidenum">
              <a:rPr lang="en-US" smtClean="0"/>
              <a:t>8</a:t>
            </a:fld>
            <a:endParaRPr lang="en-US"/>
          </a:p>
        </p:txBody>
      </p:sp>
    </p:spTree>
    <p:extLst>
      <p:ext uri="{BB962C8B-B14F-4D97-AF65-F5344CB8AC3E}">
        <p14:creationId xmlns:p14="http://schemas.microsoft.com/office/powerpoint/2010/main" val="247387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Include the most </a:t>
            </a:r>
            <a:r>
              <a:rPr lang="en-CA" sz="1200" kern="1200" dirty="0">
                <a:solidFill>
                  <a:schemeClr val="tx1"/>
                </a:solidFill>
                <a:effectLst/>
                <a:latin typeface="+mn-lt"/>
                <a:ea typeface="+mn-ea"/>
                <a:cs typeface="+mn-cs"/>
                <a:hlinkClick r:id="rId3"/>
              </a:rPr>
              <a:t>important points in the first two paragraphs</a:t>
            </a:r>
            <a:r>
              <a:rPr lang="en-CA" sz="1200" kern="1200" dirty="0">
                <a:solidFill>
                  <a:schemeClr val="tx1"/>
                </a:solidFill>
                <a:effectLst/>
                <a:latin typeface="+mn-lt"/>
                <a:ea typeface="+mn-ea"/>
                <a:cs typeface="+mn-cs"/>
              </a:rPr>
              <a:t> on the page.</a:t>
            </a:r>
          </a:p>
          <a:p>
            <a:pPr lvl="0"/>
            <a:r>
              <a:rPr lang="en-CA" sz="1200" kern="1200" dirty="0">
                <a:solidFill>
                  <a:schemeClr val="tx1"/>
                </a:solidFill>
                <a:effectLst/>
                <a:latin typeface="+mn-lt"/>
                <a:ea typeface="+mn-ea"/>
                <a:cs typeface="+mn-cs"/>
              </a:rPr>
              <a:t>Use </a:t>
            </a:r>
            <a:r>
              <a:rPr lang="en-CA" sz="1200" kern="1200" dirty="0">
                <a:solidFill>
                  <a:schemeClr val="tx1"/>
                </a:solidFill>
                <a:effectLst/>
                <a:latin typeface="+mn-lt"/>
                <a:ea typeface="+mn-ea"/>
                <a:cs typeface="+mn-cs"/>
                <a:hlinkClick r:id="rId4"/>
              </a:rPr>
              <a:t>headings</a:t>
            </a:r>
            <a:r>
              <a:rPr lang="en-CA" sz="1200" kern="1200" dirty="0">
                <a:solidFill>
                  <a:schemeClr val="tx1"/>
                </a:solidFill>
                <a:effectLst/>
                <a:latin typeface="+mn-lt"/>
                <a:ea typeface="+mn-ea"/>
                <a:cs typeface="+mn-cs"/>
              </a:rPr>
              <a:t> and subheadings. </a:t>
            </a:r>
            <a:r>
              <a:rPr lang="en-CA" sz="1200" b="1" kern="1200" dirty="0">
                <a:solidFill>
                  <a:schemeClr val="tx1"/>
                </a:solidFill>
                <a:effectLst/>
                <a:latin typeface="+mn-lt"/>
                <a:ea typeface="+mn-ea"/>
                <a:cs typeface="+mn-cs"/>
              </a:rPr>
              <a:t>Ensure they look more important, and are more visible, than normal text so users may distinguish them quickly.</a:t>
            </a:r>
          </a:p>
          <a:p>
            <a:pPr lvl="0"/>
            <a:r>
              <a:rPr lang="en-CA" sz="1200" kern="1200" dirty="0">
                <a:solidFill>
                  <a:schemeClr val="tx1"/>
                </a:solidFill>
                <a:effectLst/>
                <a:latin typeface="+mn-lt"/>
                <a:ea typeface="+mn-ea"/>
                <a:cs typeface="+mn-cs"/>
                <a:hlinkClick r:id="rId5"/>
              </a:rPr>
              <a:t>Start headings and subheadings with the words carrying most information</a:t>
            </a:r>
            <a:r>
              <a:rPr lang="en-CA" sz="1200" kern="1200" dirty="0">
                <a:solidFill>
                  <a:schemeClr val="tx1"/>
                </a:solidFill>
                <a:effectLst/>
                <a:latin typeface="+mn-lt"/>
                <a:ea typeface="+mn-ea"/>
                <a:cs typeface="+mn-cs"/>
              </a:rPr>
              <a:t>: if users see only the first 2 words, they should still get the gist of the following section.</a:t>
            </a:r>
          </a:p>
          <a:p>
            <a:pPr lvl="0"/>
            <a:r>
              <a:rPr lang="en-CA" sz="1200" kern="1200" dirty="0">
                <a:solidFill>
                  <a:schemeClr val="tx1"/>
                </a:solidFill>
                <a:effectLst/>
                <a:latin typeface="+mn-lt"/>
                <a:ea typeface="+mn-ea"/>
                <a:cs typeface="+mn-cs"/>
              </a:rPr>
              <a:t>Visually group small amounts of related content — for instance, by surrounding them with a border or using a different background.</a:t>
            </a:r>
          </a:p>
          <a:p>
            <a:pPr lvl="0"/>
            <a:r>
              <a:rPr lang="en-CA" sz="1200" b="1" kern="1200" dirty="0">
                <a:solidFill>
                  <a:schemeClr val="tx1"/>
                </a:solidFill>
                <a:effectLst/>
                <a:latin typeface="+mn-lt"/>
                <a:ea typeface="+mn-ea"/>
                <a:cs typeface="+mn-cs"/>
              </a:rPr>
              <a:t>Bold</a:t>
            </a:r>
            <a:r>
              <a:rPr lang="en-CA" sz="1200" kern="1200" dirty="0">
                <a:solidFill>
                  <a:schemeClr val="tx1"/>
                </a:solidFill>
                <a:effectLst/>
                <a:latin typeface="+mn-lt"/>
                <a:ea typeface="+mn-ea"/>
                <a:cs typeface="+mn-cs"/>
              </a:rPr>
              <a:t> important words and phrases.</a:t>
            </a:r>
          </a:p>
          <a:p>
            <a:pPr lvl="0"/>
            <a:r>
              <a:rPr lang="en-CA" sz="1200" kern="1200" dirty="0">
                <a:solidFill>
                  <a:schemeClr val="tx1"/>
                </a:solidFill>
                <a:effectLst/>
                <a:latin typeface="+mn-lt"/>
                <a:ea typeface="+mn-ea"/>
                <a:cs typeface="+mn-cs"/>
              </a:rPr>
              <a:t>Take advantage of the different </a:t>
            </a:r>
            <a:r>
              <a:rPr lang="en-CA" sz="1200" kern="1200" dirty="0">
                <a:solidFill>
                  <a:schemeClr val="tx1"/>
                </a:solidFill>
                <a:effectLst/>
                <a:latin typeface="+mn-lt"/>
                <a:ea typeface="+mn-ea"/>
                <a:cs typeface="+mn-cs"/>
                <a:hlinkClick r:id="rId6"/>
              </a:rPr>
              <a:t>formatting of links</a:t>
            </a:r>
            <a:r>
              <a:rPr lang="en-CA" sz="1200" kern="1200" dirty="0">
                <a:solidFill>
                  <a:schemeClr val="tx1"/>
                </a:solidFill>
                <a:effectLst/>
                <a:latin typeface="+mn-lt"/>
                <a:ea typeface="+mn-ea"/>
                <a:cs typeface="+mn-cs"/>
              </a:rPr>
              <a:t>, and ensure that links </a:t>
            </a:r>
            <a:r>
              <a:rPr lang="en-CA" sz="1200" kern="1200" dirty="0">
                <a:solidFill>
                  <a:schemeClr val="tx1"/>
                </a:solidFill>
                <a:effectLst/>
                <a:latin typeface="+mn-lt"/>
                <a:ea typeface="+mn-ea"/>
                <a:cs typeface="+mn-cs"/>
                <a:hlinkClick r:id="rId7"/>
              </a:rPr>
              <a:t>include information-bearing words</a:t>
            </a:r>
            <a:r>
              <a:rPr lang="en-CA" sz="1200" kern="1200" dirty="0">
                <a:solidFill>
                  <a:schemeClr val="tx1"/>
                </a:solidFill>
                <a:effectLst/>
                <a:latin typeface="+mn-lt"/>
                <a:ea typeface="+mn-ea"/>
                <a:cs typeface="+mn-cs"/>
              </a:rPr>
              <a:t> (instead of generic “go”, “click here” or “more”). This technique also improves </a:t>
            </a:r>
            <a:r>
              <a:rPr lang="en-CA" sz="1200" kern="1200" dirty="0">
                <a:solidFill>
                  <a:schemeClr val="tx1"/>
                </a:solidFill>
                <a:effectLst/>
                <a:latin typeface="+mn-lt"/>
                <a:ea typeface="+mn-ea"/>
                <a:cs typeface="+mn-cs"/>
                <a:hlinkClick r:id="rId8"/>
              </a:rPr>
              <a:t>accessibility</a:t>
            </a:r>
            <a:r>
              <a:rPr lang="en-CA" sz="1200" kern="1200" dirty="0">
                <a:solidFill>
                  <a:schemeClr val="tx1"/>
                </a:solidFill>
                <a:effectLst/>
                <a:latin typeface="+mn-lt"/>
                <a:ea typeface="+mn-ea"/>
                <a:cs typeface="+mn-cs"/>
              </a:rPr>
              <a:t> for users who hear links read aloud instead of scanning the content visually.</a:t>
            </a:r>
          </a:p>
          <a:p>
            <a:pPr lvl="0"/>
            <a:r>
              <a:rPr lang="en-CA" sz="1200" kern="1200" dirty="0">
                <a:solidFill>
                  <a:schemeClr val="tx1"/>
                </a:solidFill>
                <a:effectLst/>
                <a:latin typeface="+mn-lt"/>
                <a:ea typeface="+mn-ea"/>
                <a:cs typeface="+mn-cs"/>
              </a:rPr>
              <a:t>Use bullets and numbers to call out items in a </a:t>
            </a:r>
            <a:r>
              <a:rPr lang="en-CA" sz="1200" kern="1200" dirty="0">
                <a:solidFill>
                  <a:schemeClr val="tx1"/>
                </a:solidFill>
                <a:effectLst/>
                <a:latin typeface="+mn-lt"/>
                <a:ea typeface="+mn-ea"/>
                <a:cs typeface="+mn-cs"/>
                <a:hlinkClick r:id="rId9"/>
              </a:rPr>
              <a:t>list</a:t>
            </a:r>
            <a:r>
              <a:rPr lang="en-CA" sz="1200" kern="1200" dirty="0">
                <a:solidFill>
                  <a:schemeClr val="tx1"/>
                </a:solidFill>
                <a:effectLst/>
                <a:latin typeface="+mn-lt"/>
                <a:ea typeface="+mn-ea"/>
                <a:cs typeface="+mn-cs"/>
              </a:rPr>
              <a:t> or process.</a:t>
            </a:r>
          </a:p>
          <a:p>
            <a:pPr lvl="0"/>
            <a:r>
              <a:rPr lang="en-CA" sz="1200" kern="1200" dirty="0">
                <a:solidFill>
                  <a:schemeClr val="tx1"/>
                </a:solidFill>
                <a:effectLst/>
                <a:latin typeface="+mn-lt"/>
                <a:ea typeface="+mn-ea"/>
                <a:cs typeface="+mn-cs"/>
                <a:hlinkClick r:id="rId10"/>
              </a:rPr>
              <a:t>Cut</a:t>
            </a:r>
            <a:r>
              <a:rPr lang="en-CA"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hlinkClick r:id="rId11"/>
              </a:rPr>
              <a:t>unnecessary content</a:t>
            </a:r>
            <a:r>
              <a:rPr lang="en-CA"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E56BFBB-B85C-934A-8F2E-17248F33437D}" type="slidenum">
              <a:rPr lang="en-US" smtClean="0"/>
              <a:t>9</a:t>
            </a:fld>
            <a:endParaRPr lang="en-US"/>
          </a:p>
        </p:txBody>
      </p:sp>
    </p:spTree>
    <p:extLst>
      <p:ext uri="{BB962C8B-B14F-4D97-AF65-F5344CB8AC3E}">
        <p14:creationId xmlns:p14="http://schemas.microsoft.com/office/powerpoint/2010/main" val="8236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CA"/>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CA"/>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CA"/>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CA"/>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CA"/>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CA"/>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CA"/>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CA"/>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CA"/>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CA"/>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CA"/>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CA"/>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CA"/>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11/23/20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hetyee.c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nytimes.com/trending/" TargetMode="External"/><Relationship Id="rId5" Type="http://schemas.openxmlformats.org/officeDocument/2006/relationships/hyperlink" Target="http://www.bcliving.ca" TargetMode="External"/><Relationship Id="rId4" Type="http://schemas.openxmlformats.org/officeDocument/2006/relationships/hyperlink" Target="http://blog.chimp.ne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lickr.com/groups/bcliv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greenyourcampbellcash.com/" TargetMode="External"/><Relationship Id="rId4" Type="http://schemas.openxmlformats.org/officeDocument/2006/relationships/hyperlink" Target="http://www.bcliving.ca/travel/through-your-lens-a-foggy-day-in-bc"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rketingland.com/9-real-life-rules-for-creating-shareable-content-1007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monitor.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amnh.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seit.com/alertbox/reading_patter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nngroup.com/articles/presenting-bulleted-lists/" TargetMode="External"/><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nngroup.com/articles/f-shaped-pattern-reading-web-content/" TargetMode="Externa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751012" y="2332671"/>
            <a:ext cx="8689976" cy="1477328"/>
          </a:xfrm>
          <a:prstGeom prst="rect">
            <a:avLst/>
          </a:prstGeom>
        </p:spPr>
        <p:txBody>
          <a:bodyPr vert="horz" wrap="square" lIns="0" tIns="0" rIns="0" bIns="0" rtlCol="0">
            <a:spAutoFit/>
          </a:bodyPr>
          <a:lstStyle/>
          <a:p>
            <a:pPr marL="506095" marR="5080" indent="-494030">
              <a:lnSpc>
                <a:spcPct val="100000"/>
              </a:lnSpc>
            </a:pPr>
            <a:r>
              <a:rPr spc="-35" dirty="0"/>
              <a:t>M</a:t>
            </a:r>
            <a:r>
              <a:rPr spc="-25" dirty="0"/>
              <a:t>ul</a:t>
            </a:r>
            <a:r>
              <a:rPr spc="-15" dirty="0"/>
              <a:t>t</a:t>
            </a:r>
            <a:r>
              <a:rPr spc="-25" dirty="0"/>
              <a:t>ipl</a:t>
            </a:r>
            <a:r>
              <a:rPr dirty="0"/>
              <a:t>e</a:t>
            </a:r>
            <a:r>
              <a:rPr spc="-5" dirty="0"/>
              <a:t> </a:t>
            </a:r>
            <a:r>
              <a:rPr dirty="0"/>
              <a:t>C</a:t>
            </a:r>
            <a:r>
              <a:rPr spc="-30" dirty="0"/>
              <a:t>h</a:t>
            </a:r>
            <a:r>
              <a:rPr dirty="0"/>
              <a:t>a</a:t>
            </a:r>
            <a:r>
              <a:rPr spc="-30" dirty="0"/>
              <a:t>nn</a:t>
            </a:r>
            <a:r>
              <a:rPr dirty="0"/>
              <a:t>e</a:t>
            </a:r>
            <a:r>
              <a:rPr spc="-20" dirty="0"/>
              <a:t>l</a:t>
            </a:r>
            <a:r>
              <a:rPr dirty="0"/>
              <a:t>s</a:t>
            </a:r>
            <a:r>
              <a:rPr spc="-15" dirty="0"/>
              <a:t>,</a:t>
            </a:r>
            <a:r>
              <a:rPr spc="-25" dirty="0"/>
              <a:t> Mul</a:t>
            </a:r>
            <a:r>
              <a:rPr spc="-15" dirty="0"/>
              <a:t>t</a:t>
            </a:r>
            <a:r>
              <a:rPr spc="-25" dirty="0"/>
              <a:t>ipl</a:t>
            </a:r>
            <a:r>
              <a:rPr dirty="0"/>
              <a:t>e</a:t>
            </a:r>
            <a:r>
              <a:rPr spc="-5" dirty="0"/>
              <a:t> </a:t>
            </a:r>
            <a:r>
              <a:rPr dirty="0"/>
              <a:t>Me</a:t>
            </a:r>
            <a:r>
              <a:rPr spc="-25" dirty="0"/>
              <a:t>di</a:t>
            </a:r>
            <a:r>
              <a:rPr dirty="0"/>
              <a:t>a</a:t>
            </a:r>
          </a:p>
        </p:txBody>
      </p:sp>
      <p:sp>
        <p:nvSpPr>
          <p:cNvPr id="3" name="object 3"/>
          <p:cNvSpPr txBox="1"/>
          <p:nvPr/>
        </p:nvSpPr>
        <p:spPr>
          <a:xfrm>
            <a:off x="3149601" y="4343400"/>
            <a:ext cx="5986020" cy="738664"/>
          </a:xfrm>
          <a:prstGeom prst="rect">
            <a:avLst/>
          </a:prstGeom>
        </p:spPr>
        <p:txBody>
          <a:bodyPr vert="horz" wrap="square" lIns="0" tIns="0" rIns="0" bIns="0" rtlCol="0">
            <a:spAutoFit/>
          </a:bodyPr>
          <a:lstStyle/>
          <a:p>
            <a:pPr marL="12700">
              <a:lnSpc>
                <a:spcPct val="100000"/>
              </a:lnSpc>
            </a:pPr>
            <a:r>
              <a:rPr lang="en-CA" sz="2400" dirty="0">
                <a:latin typeface="Arial"/>
                <a:cs typeface="Arial"/>
              </a:rPr>
              <a:t>PUB 101, Week Eleven </a:t>
            </a:r>
          </a:p>
          <a:p>
            <a:pPr marL="12700">
              <a:lnSpc>
                <a:spcPct val="100000"/>
              </a:lnSpc>
            </a:pPr>
            <a:r>
              <a:rPr lang="en-CA" sz="2400" dirty="0">
                <a:latin typeface="Arial"/>
                <a:cs typeface="Arial"/>
              </a:rPr>
              <a:t>November 24, 2020</a:t>
            </a:r>
            <a:endParaRPr sz="2400" dirty="0">
              <a:latin typeface="Arial"/>
              <a:cs typeface="Arial"/>
            </a:endParaRPr>
          </a:p>
        </p:txBody>
      </p:sp>
    </p:spTree>
    <p:extLst>
      <p:ext uri="{BB962C8B-B14F-4D97-AF65-F5344CB8AC3E}">
        <p14:creationId xmlns:p14="http://schemas.microsoft.com/office/powerpoint/2010/main" val="410587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307" y="621994"/>
            <a:ext cx="8278118" cy="507831"/>
          </a:xfrm>
          <a:prstGeom prst="rect">
            <a:avLst/>
          </a:prstGeom>
        </p:spPr>
        <p:txBody>
          <a:bodyPr vert="horz" wrap="square" lIns="0" tIns="0" rIns="0" bIns="0" rtlCol="0">
            <a:spAutoFit/>
          </a:bodyPr>
          <a:lstStyle/>
          <a:p>
            <a:pPr marL="1760220">
              <a:lnSpc>
                <a:spcPct val="100000"/>
              </a:lnSpc>
            </a:pPr>
            <a:r>
              <a:rPr sz="3300" spc="-20" dirty="0"/>
              <a:t>I</a:t>
            </a:r>
            <a:r>
              <a:rPr sz="3300" dirty="0"/>
              <a:t>mages</a:t>
            </a:r>
            <a:r>
              <a:rPr sz="3300" spc="-5" dirty="0"/>
              <a:t> </a:t>
            </a:r>
            <a:r>
              <a:rPr sz="3300" dirty="0"/>
              <a:t>and</a:t>
            </a:r>
            <a:r>
              <a:rPr sz="3300" spc="-5" dirty="0"/>
              <a:t> </a:t>
            </a:r>
            <a:r>
              <a:rPr sz="3300" dirty="0"/>
              <a:t>Video</a:t>
            </a:r>
          </a:p>
        </p:txBody>
      </p:sp>
      <p:sp>
        <p:nvSpPr>
          <p:cNvPr id="3" name="object 3"/>
          <p:cNvSpPr/>
          <p:nvPr/>
        </p:nvSpPr>
        <p:spPr>
          <a:xfrm>
            <a:off x="1064883" y="1387058"/>
            <a:ext cx="10174813" cy="53403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348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1104" y="1528541"/>
            <a:ext cx="7282180" cy="672299"/>
          </a:xfrm>
          <a:prstGeom prst="rect">
            <a:avLst/>
          </a:prstGeom>
        </p:spPr>
        <p:txBody>
          <a:bodyPr vert="horz" wrap="square" lIns="0" tIns="0" rIns="0" bIns="0" rtlCol="0">
            <a:spAutoFit/>
          </a:bodyPr>
          <a:lstStyle/>
          <a:p>
            <a:pPr marL="12700">
              <a:lnSpc>
                <a:spcPts val="5235"/>
              </a:lnSpc>
            </a:pPr>
            <a:r>
              <a:rPr lang="en-US" sz="4400" dirty="0">
                <a:latin typeface="+mj-lt"/>
                <a:cs typeface="Arial"/>
              </a:rPr>
              <a:t>READING</a:t>
            </a:r>
            <a:r>
              <a:rPr lang="en-US" sz="4400" spc="-5" dirty="0">
                <a:latin typeface="+mj-lt"/>
                <a:cs typeface="Arial"/>
              </a:rPr>
              <a:t> </a:t>
            </a:r>
            <a:r>
              <a:rPr lang="en-US" sz="4400" spc="-20" dirty="0">
                <a:latin typeface="+mj-lt"/>
                <a:cs typeface="Arial"/>
              </a:rPr>
              <a:t>VS.</a:t>
            </a:r>
            <a:r>
              <a:rPr lang="en-US" sz="4400" spc="-5" dirty="0">
                <a:latin typeface="+mj-lt"/>
                <a:cs typeface="Arial"/>
              </a:rPr>
              <a:t> </a:t>
            </a:r>
            <a:r>
              <a:rPr lang="en-US" sz="4400" spc="-50" dirty="0">
                <a:latin typeface="+mj-lt"/>
                <a:cs typeface="Arial"/>
              </a:rPr>
              <a:t>W</a:t>
            </a:r>
            <a:r>
              <a:rPr lang="en-US" sz="4400" dirty="0">
                <a:latin typeface="+mj-lt"/>
                <a:cs typeface="Arial"/>
              </a:rPr>
              <a:t>A</a:t>
            </a:r>
            <a:r>
              <a:rPr lang="en-US" sz="4400" spc="-20" dirty="0">
                <a:latin typeface="+mj-lt"/>
                <a:cs typeface="Arial"/>
              </a:rPr>
              <a:t>T</a:t>
            </a:r>
            <a:r>
              <a:rPr lang="en-US" sz="4400" dirty="0">
                <a:latin typeface="+mj-lt"/>
                <a:cs typeface="Arial"/>
              </a:rPr>
              <a:t>CHING</a:t>
            </a:r>
          </a:p>
        </p:txBody>
      </p:sp>
      <p:sp>
        <p:nvSpPr>
          <p:cNvPr id="3" name="object 3"/>
          <p:cNvSpPr txBox="1"/>
          <p:nvPr/>
        </p:nvSpPr>
        <p:spPr>
          <a:xfrm>
            <a:off x="698303" y="3006146"/>
            <a:ext cx="10629900" cy="360783"/>
          </a:xfrm>
          <a:prstGeom prst="rect">
            <a:avLst/>
          </a:prstGeom>
        </p:spPr>
        <p:txBody>
          <a:bodyPr vert="horz" wrap="square" lIns="0" tIns="0" rIns="0" bIns="0" rtlCol="0">
            <a:spAutoFit/>
          </a:bodyPr>
          <a:lstStyle/>
          <a:p>
            <a:pPr marL="12700" marR="5080">
              <a:lnSpc>
                <a:spcPts val="2800"/>
              </a:lnSpc>
            </a:pPr>
            <a:r>
              <a:rPr lang="en-US" sz="2400" spc="-30" dirty="0">
                <a:cs typeface="Arial"/>
              </a:rPr>
              <a:t>W</a:t>
            </a:r>
            <a:r>
              <a:rPr lang="en-US" sz="2400" dirty="0">
                <a:cs typeface="Arial"/>
              </a:rPr>
              <a:t>HILE</a:t>
            </a:r>
            <a:r>
              <a:rPr lang="en-US" sz="2400" spc="-5" dirty="0">
                <a:cs typeface="Arial"/>
              </a:rPr>
              <a:t> </a:t>
            </a:r>
            <a:r>
              <a:rPr lang="en-US" sz="2400" dirty="0">
                <a:cs typeface="Arial"/>
              </a:rPr>
              <a:t>READING</a:t>
            </a:r>
            <a:r>
              <a:rPr lang="en-US" sz="2400" spc="-5" dirty="0">
                <a:cs typeface="Arial"/>
              </a:rPr>
              <a:t> </a:t>
            </a:r>
            <a:r>
              <a:rPr lang="en-US" sz="2400" dirty="0">
                <a:cs typeface="Arial"/>
              </a:rPr>
              <a:t>IS</a:t>
            </a:r>
            <a:r>
              <a:rPr lang="en-US" sz="2400" spc="-5" dirty="0">
                <a:cs typeface="Arial"/>
              </a:rPr>
              <a:t> </a:t>
            </a:r>
            <a:r>
              <a:rPr lang="en-US" sz="2400" dirty="0">
                <a:cs typeface="Arial"/>
              </a:rPr>
              <a:t>ALL</a:t>
            </a:r>
            <a:r>
              <a:rPr lang="en-US" sz="2400" spc="-5" dirty="0">
                <a:cs typeface="Arial"/>
              </a:rPr>
              <a:t> </a:t>
            </a:r>
            <a:r>
              <a:rPr lang="en-US" sz="2400" dirty="0">
                <a:cs typeface="Arial"/>
              </a:rPr>
              <a:t>ABOU</a:t>
            </a:r>
            <a:r>
              <a:rPr lang="en-US" sz="2400" spc="-10" dirty="0">
                <a:cs typeface="Arial"/>
              </a:rPr>
              <a:t>T</a:t>
            </a:r>
            <a:r>
              <a:rPr lang="en-US" sz="2400" spc="-5" dirty="0">
                <a:cs typeface="Arial"/>
              </a:rPr>
              <a:t> </a:t>
            </a:r>
            <a:r>
              <a:rPr lang="en-US" sz="2400" spc="-10" dirty="0">
                <a:cs typeface="Arial"/>
              </a:rPr>
              <a:t>T</a:t>
            </a:r>
            <a:r>
              <a:rPr lang="en-US" sz="2400" dirty="0">
                <a:cs typeface="Arial"/>
              </a:rPr>
              <a:t>HINKING</a:t>
            </a:r>
            <a:r>
              <a:rPr lang="en-US" sz="2400" spc="-10" dirty="0">
                <a:cs typeface="Arial"/>
              </a:rPr>
              <a:t>,</a:t>
            </a:r>
            <a:r>
              <a:rPr lang="en-US" sz="2400" spc="-5" dirty="0">
                <a:cs typeface="Arial"/>
              </a:rPr>
              <a:t> </a:t>
            </a:r>
            <a:r>
              <a:rPr lang="en-US" sz="2400" dirty="0">
                <a:cs typeface="Arial"/>
              </a:rPr>
              <a:t>VIDEO</a:t>
            </a:r>
            <a:r>
              <a:rPr lang="en-US" sz="2400" spc="-5" dirty="0">
                <a:cs typeface="Arial"/>
              </a:rPr>
              <a:t> </a:t>
            </a:r>
            <a:r>
              <a:rPr lang="en-US" sz="2400" dirty="0">
                <a:cs typeface="Arial"/>
              </a:rPr>
              <a:t>IS</a:t>
            </a:r>
            <a:r>
              <a:rPr lang="en-US" sz="2400" spc="-5" dirty="0">
                <a:cs typeface="Arial"/>
              </a:rPr>
              <a:t> </a:t>
            </a:r>
            <a:r>
              <a:rPr lang="en-US" sz="2400" dirty="0">
                <a:cs typeface="Arial"/>
              </a:rPr>
              <a:t>BE</a:t>
            </a:r>
            <a:r>
              <a:rPr lang="en-US" sz="2400" spc="-10" dirty="0">
                <a:cs typeface="Arial"/>
              </a:rPr>
              <a:t>TT</a:t>
            </a:r>
            <a:r>
              <a:rPr lang="en-US" sz="2400" dirty="0">
                <a:cs typeface="Arial"/>
              </a:rPr>
              <a:t>ER</a:t>
            </a:r>
            <a:r>
              <a:rPr lang="en-US" sz="2400" spc="-5" dirty="0">
                <a:cs typeface="Arial"/>
              </a:rPr>
              <a:t> </a:t>
            </a:r>
            <a:r>
              <a:rPr lang="en-US" sz="2400" dirty="0">
                <a:cs typeface="Arial"/>
              </a:rPr>
              <a:t>A</a:t>
            </a:r>
            <a:r>
              <a:rPr lang="en-US" sz="2400" spc="-10" dirty="0">
                <a:cs typeface="Arial"/>
              </a:rPr>
              <a:t>T</a:t>
            </a:r>
            <a:r>
              <a:rPr lang="en-US" sz="2400" spc="-5" dirty="0">
                <a:cs typeface="Arial"/>
              </a:rPr>
              <a:t> </a:t>
            </a:r>
            <a:r>
              <a:rPr lang="en-US" sz="2400" dirty="0">
                <a:cs typeface="Arial"/>
              </a:rPr>
              <a:t>GE</a:t>
            </a:r>
            <a:r>
              <a:rPr lang="en-US" sz="2400" spc="-10" dirty="0">
                <a:cs typeface="Arial"/>
              </a:rPr>
              <a:t>TT</a:t>
            </a:r>
            <a:r>
              <a:rPr lang="en-US" sz="2400" dirty="0">
                <a:cs typeface="Arial"/>
              </a:rPr>
              <a:t>ING US</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spc="-10" dirty="0">
                <a:cs typeface="Arial"/>
              </a:rPr>
              <a:t>F</a:t>
            </a:r>
            <a:r>
              <a:rPr lang="en-US" sz="2400" dirty="0">
                <a:cs typeface="Arial"/>
              </a:rPr>
              <a:t>EEL</a:t>
            </a:r>
          </a:p>
        </p:txBody>
      </p:sp>
    </p:spTree>
    <p:extLst>
      <p:ext uri="{BB962C8B-B14F-4D97-AF65-F5344CB8AC3E}">
        <p14:creationId xmlns:p14="http://schemas.microsoft.com/office/powerpoint/2010/main" val="197103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177" y="1110842"/>
            <a:ext cx="10364451" cy="644087"/>
          </a:xfrm>
          <a:prstGeom prst="rect">
            <a:avLst/>
          </a:prstGeom>
        </p:spPr>
        <p:txBody>
          <a:bodyPr vert="horz" wrap="square" lIns="0" tIns="0" rIns="0" bIns="0" rtlCol="0">
            <a:spAutoFit/>
          </a:bodyPr>
          <a:lstStyle/>
          <a:p>
            <a:pPr marL="1061720">
              <a:lnSpc>
                <a:spcPts val="5235"/>
              </a:lnSpc>
            </a:pPr>
            <a:r>
              <a:rPr sz="3300" dirty="0"/>
              <a:t>An</a:t>
            </a:r>
            <a:r>
              <a:rPr sz="3300" spc="-5" dirty="0"/>
              <a:t> </a:t>
            </a:r>
            <a:r>
              <a:rPr sz="3300" spc="-40" dirty="0"/>
              <a:t>O</a:t>
            </a:r>
            <a:r>
              <a:rPr sz="3300" dirty="0"/>
              <a:t>nline</a:t>
            </a:r>
            <a:r>
              <a:rPr sz="3300" spc="-5" dirty="0"/>
              <a:t> </a:t>
            </a:r>
            <a:r>
              <a:rPr sz="3300" spc="-30" dirty="0"/>
              <a:t>S</a:t>
            </a:r>
            <a:r>
              <a:rPr sz="3300" spc="-20" dirty="0"/>
              <a:t>t</a:t>
            </a:r>
            <a:r>
              <a:rPr sz="3300" dirty="0"/>
              <a:t>a</a:t>
            </a:r>
            <a:r>
              <a:rPr sz="3300" spc="-20" dirty="0"/>
              <a:t>t</a:t>
            </a:r>
            <a:r>
              <a:rPr sz="3300" dirty="0"/>
              <a:t>e</a:t>
            </a:r>
            <a:r>
              <a:rPr sz="3300" spc="-5" dirty="0"/>
              <a:t> </a:t>
            </a:r>
            <a:r>
              <a:rPr sz="3300" dirty="0"/>
              <a:t>o</a:t>
            </a:r>
            <a:r>
              <a:rPr sz="3300" spc="-15" dirty="0"/>
              <a:t>f</a:t>
            </a:r>
            <a:r>
              <a:rPr sz="3300" spc="-5" dirty="0"/>
              <a:t> </a:t>
            </a:r>
            <a:r>
              <a:rPr sz="3300" dirty="0"/>
              <a:t>Mind</a:t>
            </a:r>
          </a:p>
        </p:txBody>
      </p:sp>
      <p:sp>
        <p:nvSpPr>
          <p:cNvPr id="3" name="object 3"/>
          <p:cNvSpPr txBox="1"/>
          <p:nvPr/>
        </p:nvSpPr>
        <p:spPr>
          <a:xfrm>
            <a:off x="747152" y="2175861"/>
            <a:ext cx="9884833" cy="1518652"/>
          </a:xfrm>
          <a:prstGeom prst="rect">
            <a:avLst/>
          </a:prstGeom>
        </p:spPr>
        <p:txBody>
          <a:bodyPr vert="horz" wrap="square" lIns="0" tIns="0" rIns="0" bIns="0" rtlCol="0">
            <a:spAutoFit/>
          </a:bodyPr>
          <a:lstStyle/>
          <a:p>
            <a:pPr marL="12700">
              <a:lnSpc>
                <a:spcPct val="100000"/>
              </a:lnSpc>
              <a:tabLst>
                <a:tab pos="469265" algn="l"/>
              </a:tabLst>
            </a:pPr>
            <a:r>
              <a:rPr lang="en-US" sz="2400" dirty="0">
                <a:cs typeface="Arial"/>
              </a:rPr>
              <a:t>USER</a:t>
            </a:r>
            <a:r>
              <a:rPr lang="en-US" sz="2400" spc="-5" dirty="0">
                <a:cs typeface="Arial"/>
              </a:rPr>
              <a:t> </a:t>
            </a:r>
            <a:r>
              <a:rPr lang="en-US" sz="2400" dirty="0">
                <a:cs typeface="Arial"/>
              </a:rPr>
              <a:t>STATE</a:t>
            </a:r>
            <a:r>
              <a:rPr lang="en-US" sz="2400" spc="-5" dirty="0">
                <a:cs typeface="Arial"/>
              </a:rPr>
              <a:t> </a:t>
            </a:r>
            <a:r>
              <a:rPr lang="en-US" sz="2400" spc="-15" dirty="0">
                <a:cs typeface="Arial"/>
              </a:rPr>
              <a:t>O</a:t>
            </a:r>
            <a:r>
              <a:rPr lang="en-US" sz="2400" dirty="0">
                <a:cs typeface="Arial"/>
              </a:rPr>
              <a:t>F</a:t>
            </a:r>
            <a:r>
              <a:rPr lang="en-US" sz="2400" spc="-5" dirty="0">
                <a:cs typeface="Arial"/>
              </a:rPr>
              <a:t> </a:t>
            </a:r>
            <a:r>
              <a:rPr lang="en-US" sz="2400" spc="-15" dirty="0">
                <a:cs typeface="Arial"/>
              </a:rPr>
              <a:t>MIND</a:t>
            </a:r>
          </a:p>
          <a:p>
            <a:pPr marL="863600" marR="5080" indent="-457200">
              <a:lnSpc>
                <a:spcPct val="100800"/>
              </a:lnSpc>
              <a:spcBef>
                <a:spcPts val="380"/>
              </a:spcBef>
              <a:tabLst>
                <a:tab pos="862965" algn="l"/>
              </a:tabLst>
            </a:pPr>
            <a:endParaRPr lang="en-US" sz="2400" dirty="0">
              <a:cs typeface="Arial"/>
            </a:endParaRPr>
          </a:p>
          <a:p>
            <a:pPr marL="749300" marR="5080" indent="-342900">
              <a:lnSpc>
                <a:spcPct val="100800"/>
              </a:lnSpc>
              <a:spcBef>
                <a:spcPts val="380"/>
              </a:spcBef>
              <a:buFont typeface="Courier New" panose="02070309020205020404" pitchFamily="49" charset="0"/>
              <a:buChar char="o"/>
              <a:tabLst>
                <a:tab pos="862965" algn="l"/>
              </a:tabLst>
            </a:pPr>
            <a:r>
              <a:rPr lang="en-US" sz="2000" spc="-15" dirty="0">
                <a:cs typeface="Arial"/>
              </a:rPr>
              <a:t>THE</a:t>
            </a:r>
            <a:r>
              <a:rPr lang="en-US" sz="2000" spc="-5" dirty="0">
                <a:cs typeface="Arial"/>
              </a:rPr>
              <a:t> </a:t>
            </a:r>
            <a:r>
              <a:rPr lang="en-US" sz="2000" dirty="0">
                <a:cs typeface="Arial"/>
              </a:rPr>
              <a:t>USER</a:t>
            </a:r>
            <a:r>
              <a:rPr lang="en-US" sz="2000" spc="-5" dirty="0">
                <a:cs typeface="Arial"/>
              </a:rPr>
              <a:t> </a:t>
            </a:r>
            <a:r>
              <a:rPr lang="en-US" sz="2000" spc="-10" dirty="0">
                <a:cs typeface="Arial"/>
              </a:rPr>
              <a:t>ST</a:t>
            </a:r>
            <a:r>
              <a:rPr lang="en-US" sz="2000" dirty="0">
                <a:cs typeface="Arial"/>
              </a:rPr>
              <a:t>A</a:t>
            </a:r>
            <a:r>
              <a:rPr lang="en-US" sz="2000" spc="-10" dirty="0">
                <a:cs typeface="Arial"/>
              </a:rPr>
              <a:t>T</a:t>
            </a:r>
            <a:r>
              <a:rPr lang="en-US" sz="2000" dirty="0">
                <a:cs typeface="Arial"/>
              </a:rPr>
              <a:t>E</a:t>
            </a:r>
            <a:r>
              <a:rPr lang="en-US" sz="2000" spc="-5" dirty="0">
                <a:cs typeface="Arial"/>
              </a:rPr>
              <a:t> </a:t>
            </a:r>
            <a:r>
              <a:rPr lang="en-US" sz="2000" dirty="0">
                <a:cs typeface="Arial"/>
              </a:rPr>
              <a:t>O</a:t>
            </a:r>
            <a:r>
              <a:rPr lang="en-US" sz="2000" spc="-10" dirty="0">
                <a:cs typeface="Arial"/>
              </a:rPr>
              <a:t>F</a:t>
            </a:r>
            <a:r>
              <a:rPr lang="en-US" sz="2000" spc="-5" dirty="0">
                <a:cs typeface="Arial"/>
              </a:rPr>
              <a:t> </a:t>
            </a:r>
            <a:r>
              <a:rPr lang="en-US" sz="2000" dirty="0">
                <a:cs typeface="Arial"/>
              </a:rPr>
              <a:t>MIND</a:t>
            </a:r>
            <a:r>
              <a:rPr lang="en-US" sz="2000" spc="-5" dirty="0">
                <a:cs typeface="Arial"/>
              </a:rPr>
              <a:t> </a:t>
            </a:r>
            <a:r>
              <a:rPr lang="en-US" sz="2000" dirty="0">
                <a:cs typeface="Arial"/>
              </a:rPr>
              <a:t>IS</a:t>
            </a:r>
            <a:r>
              <a:rPr lang="en-US" sz="2000" spc="-5" dirty="0">
                <a:cs typeface="Arial"/>
              </a:rPr>
              <a:t> </a:t>
            </a:r>
            <a:r>
              <a:rPr lang="en-US" sz="2000" dirty="0">
                <a:cs typeface="Arial"/>
              </a:rPr>
              <a:t>DI</a:t>
            </a:r>
            <a:r>
              <a:rPr lang="en-US" sz="2000" spc="-10" dirty="0">
                <a:cs typeface="Arial"/>
              </a:rPr>
              <a:t>FF</a:t>
            </a:r>
            <a:r>
              <a:rPr lang="en-US" sz="2000" dirty="0">
                <a:cs typeface="Arial"/>
              </a:rPr>
              <a:t>EREN</a:t>
            </a:r>
            <a:r>
              <a:rPr lang="en-US" sz="2000" spc="-10" dirty="0">
                <a:cs typeface="Arial"/>
              </a:rPr>
              <a:t>T</a:t>
            </a:r>
            <a:r>
              <a:rPr lang="en-US" sz="2000" spc="-5" dirty="0">
                <a:cs typeface="Arial"/>
              </a:rPr>
              <a:t> </a:t>
            </a:r>
            <a:r>
              <a:rPr lang="en-US" sz="2000" dirty="0">
                <a:cs typeface="Arial"/>
              </a:rPr>
              <a:t>ON</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spc="-20" dirty="0">
                <a:cs typeface="Arial"/>
              </a:rPr>
              <a:t>W</a:t>
            </a:r>
            <a:r>
              <a:rPr lang="en-US" sz="2000" dirty="0">
                <a:cs typeface="Arial"/>
              </a:rPr>
              <a:t>EB</a:t>
            </a:r>
            <a:r>
              <a:rPr lang="en-US" sz="2000" spc="-5" dirty="0">
                <a:cs typeface="Arial"/>
              </a:rPr>
              <a:t> </a:t>
            </a:r>
            <a:r>
              <a:rPr lang="en-US" sz="2000" spc="-10" dirty="0">
                <a:cs typeface="Arial"/>
              </a:rPr>
              <a:t>T</a:t>
            </a:r>
            <a:r>
              <a:rPr lang="en-US" sz="2000" dirty="0">
                <a:cs typeface="Arial"/>
              </a:rPr>
              <a:t>HAN</a:t>
            </a:r>
            <a:r>
              <a:rPr lang="en-US" sz="2000" spc="-5" dirty="0">
                <a:cs typeface="Arial"/>
              </a:rPr>
              <a:t> </a:t>
            </a:r>
            <a:r>
              <a:rPr lang="en-US" sz="2000" dirty="0">
                <a:cs typeface="Arial"/>
              </a:rPr>
              <a:t>IN</a:t>
            </a:r>
            <a:r>
              <a:rPr lang="en-US" sz="2000" spc="-5" dirty="0">
                <a:cs typeface="Arial"/>
              </a:rPr>
              <a:t> </a:t>
            </a:r>
            <a:r>
              <a:rPr lang="en-US" sz="2000" dirty="0">
                <a:cs typeface="Arial"/>
              </a:rPr>
              <a:t>PRIN</a:t>
            </a:r>
            <a:r>
              <a:rPr lang="en-US" sz="2000" spc="-10" dirty="0">
                <a:cs typeface="Arial"/>
              </a:rPr>
              <a:t>T </a:t>
            </a:r>
            <a:r>
              <a:rPr lang="en-US" sz="2000" dirty="0">
                <a:cs typeface="Arial"/>
              </a:rPr>
              <a:t>MEDIA</a:t>
            </a:r>
          </a:p>
          <a:p>
            <a:pPr marL="749300" indent="-342900">
              <a:lnSpc>
                <a:spcPct val="100000"/>
              </a:lnSpc>
              <a:spcBef>
                <a:spcPts val="480"/>
              </a:spcBef>
              <a:buFont typeface="Courier New"/>
              <a:buChar char="o"/>
              <a:tabLst>
                <a:tab pos="862965" algn="l"/>
              </a:tabLst>
            </a:pPr>
            <a:r>
              <a:rPr lang="en-US" sz="2000" spc="-15" dirty="0">
                <a:cs typeface="Arial"/>
              </a:rPr>
              <a:t>THE</a:t>
            </a:r>
            <a:r>
              <a:rPr lang="en-US" sz="2000" spc="-5" dirty="0">
                <a:cs typeface="Arial"/>
              </a:rPr>
              <a:t> </a:t>
            </a:r>
            <a:r>
              <a:rPr lang="en-US" sz="2000" spc="-20" dirty="0">
                <a:cs typeface="Arial"/>
              </a:rPr>
              <a:t>W</a:t>
            </a:r>
            <a:r>
              <a:rPr lang="en-US" sz="2000" dirty="0">
                <a:cs typeface="Arial"/>
              </a:rPr>
              <a:t>EB</a:t>
            </a:r>
            <a:r>
              <a:rPr lang="en-US" sz="2000" spc="-5" dirty="0">
                <a:cs typeface="Arial"/>
              </a:rPr>
              <a:t> </a:t>
            </a:r>
            <a:r>
              <a:rPr lang="en-US" sz="2000" dirty="0">
                <a:cs typeface="Arial"/>
              </a:rPr>
              <a:t>IS</a:t>
            </a:r>
            <a:r>
              <a:rPr lang="en-US" sz="2000" spc="-5" dirty="0">
                <a:cs typeface="Arial"/>
              </a:rPr>
              <a:t> </a:t>
            </a:r>
            <a:r>
              <a:rPr lang="en-US" sz="2000" dirty="0">
                <a:cs typeface="Arial"/>
              </a:rPr>
              <a:t>ALL</a:t>
            </a:r>
            <a:r>
              <a:rPr lang="en-US" sz="2000" spc="-5" dirty="0">
                <a:cs typeface="Arial"/>
              </a:rPr>
              <a:t> </a:t>
            </a:r>
            <a:r>
              <a:rPr lang="en-US" sz="2000" dirty="0">
                <a:cs typeface="Arial"/>
              </a:rPr>
              <a:t>ABOU</a:t>
            </a:r>
            <a:r>
              <a:rPr lang="en-US" sz="2000" spc="-10" dirty="0">
                <a:cs typeface="Arial"/>
              </a:rPr>
              <a:t>T</a:t>
            </a:r>
            <a:r>
              <a:rPr lang="en-US" sz="2000" spc="-5" dirty="0">
                <a:cs typeface="Arial"/>
              </a:rPr>
              <a:t> </a:t>
            </a:r>
            <a:r>
              <a:rPr lang="en-US" sz="2000" dirty="0">
                <a:cs typeface="Arial"/>
              </a:rPr>
              <a:t>IN</a:t>
            </a:r>
            <a:r>
              <a:rPr lang="en-US" sz="2000" spc="-10" dirty="0">
                <a:cs typeface="Arial"/>
              </a:rPr>
              <a:t>F</a:t>
            </a:r>
            <a:r>
              <a:rPr lang="en-US" sz="2000" dirty="0">
                <a:cs typeface="Arial"/>
              </a:rPr>
              <a:t>ORMA</a:t>
            </a:r>
            <a:r>
              <a:rPr lang="en-US" sz="2000" spc="-10" dirty="0">
                <a:cs typeface="Arial"/>
              </a:rPr>
              <a:t>T</a:t>
            </a:r>
            <a:r>
              <a:rPr lang="en-US" sz="2000" dirty="0">
                <a:cs typeface="Arial"/>
              </a:rPr>
              <a:t>ION</a:t>
            </a:r>
            <a:r>
              <a:rPr lang="en-US" sz="2000" spc="-5" dirty="0">
                <a:cs typeface="Arial"/>
              </a:rPr>
              <a:t> </a:t>
            </a:r>
            <a:r>
              <a:rPr lang="en-US" sz="2000" dirty="0">
                <a:solidFill>
                  <a:srgbClr val="FF0000"/>
                </a:solidFill>
                <a:cs typeface="Arial"/>
              </a:rPr>
              <a:t>ON</a:t>
            </a:r>
            <a:r>
              <a:rPr lang="en-US" sz="2000" spc="-5" dirty="0">
                <a:solidFill>
                  <a:srgbClr val="FF0000"/>
                </a:solidFill>
                <a:cs typeface="Arial"/>
              </a:rPr>
              <a:t> </a:t>
            </a:r>
            <a:r>
              <a:rPr lang="en-US" sz="2000" dirty="0">
                <a:solidFill>
                  <a:srgbClr val="FF0000"/>
                </a:solidFill>
                <a:cs typeface="Arial"/>
              </a:rPr>
              <a:t>DEMAND</a:t>
            </a:r>
            <a:r>
              <a:rPr lang="en-US" sz="2000" spc="-5" dirty="0">
                <a:solidFill>
                  <a:srgbClr val="FF0000"/>
                </a:solidFill>
                <a:cs typeface="Arial"/>
              </a:rPr>
              <a:t> </a:t>
            </a:r>
            <a:r>
              <a:rPr lang="en-US" sz="2000" spc="-10" dirty="0">
                <a:cs typeface="Arial"/>
              </a:rPr>
              <a:t>VS.</a:t>
            </a:r>
            <a:r>
              <a:rPr lang="en-US" sz="2000" spc="-5" dirty="0">
                <a:cs typeface="Arial"/>
              </a:rPr>
              <a:t> </a:t>
            </a:r>
            <a:r>
              <a:rPr lang="en-US" sz="2000" dirty="0">
                <a:cs typeface="Arial"/>
              </a:rPr>
              <a:t>BROWSING</a:t>
            </a:r>
          </a:p>
        </p:txBody>
      </p:sp>
    </p:spTree>
    <p:extLst>
      <p:ext uri="{BB962C8B-B14F-4D97-AF65-F5344CB8AC3E}">
        <p14:creationId xmlns:p14="http://schemas.microsoft.com/office/powerpoint/2010/main" val="152102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307" y="1110843"/>
            <a:ext cx="8640358" cy="644087"/>
          </a:xfrm>
          <a:prstGeom prst="rect">
            <a:avLst/>
          </a:prstGeom>
        </p:spPr>
        <p:txBody>
          <a:bodyPr vert="horz" wrap="square" lIns="0" tIns="0" rIns="0" bIns="0" rtlCol="0">
            <a:spAutoFit/>
          </a:bodyPr>
          <a:lstStyle/>
          <a:p>
            <a:pPr marL="1061720">
              <a:lnSpc>
                <a:spcPts val="5235"/>
              </a:lnSpc>
            </a:pPr>
            <a:r>
              <a:rPr sz="3300" dirty="0"/>
              <a:t>An</a:t>
            </a:r>
            <a:r>
              <a:rPr sz="3300" spc="-5" dirty="0"/>
              <a:t> </a:t>
            </a:r>
            <a:r>
              <a:rPr sz="3300" spc="-40" dirty="0"/>
              <a:t>O</a:t>
            </a:r>
            <a:r>
              <a:rPr sz="3300" dirty="0"/>
              <a:t>nline</a:t>
            </a:r>
            <a:r>
              <a:rPr sz="3300" spc="-5" dirty="0"/>
              <a:t> </a:t>
            </a:r>
            <a:r>
              <a:rPr sz="3300" spc="-30" dirty="0"/>
              <a:t>S</a:t>
            </a:r>
            <a:r>
              <a:rPr sz="3300" spc="-20" dirty="0"/>
              <a:t>t</a:t>
            </a:r>
            <a:r>
              <a:rPr sz="3300" dirty="0"/>
              <a:t>a</a:t>
            </a:r>
            <a:r>
              <a:rPr sz="3300" spc="-20" dirty="0"/>
              <a:t>t</a:t>
            </a:r>
            <a:r>
              <a:rPr sz="3300" dirty="0"/>
              <a:t>e</a:t>
            </a:r>
            <a:r>
              <a:rPr sz="3300" spc="-5" dirty="0"/>
              <a:t> </a:t>
            </a:r>
            <a:r>
              <a:rPr sz="3300" dirty="0"/>
              <a:t>o</a:t>
            </a:r>
            <a:r>
              <a:rPr sz="3300" spc="-15" dirty="0"/>
              <a:t>f</a:t>
            </a:r>
            <a:r>
              <a:rPr sz="3300" spc="-5" dirty="0"/>
              <a:t> </a:t>
            </a:r>
            <a:r>
              <a:rPr sz="3300" dirty="0"/>
              <a:t>Mind</a:t>
            </a:r>
          </a:p>
        </p:txBody>
      </p:sp>
      <p:sp>
        <p:nvSpPr>
          <p:cNvPr id="3" name="object 3"/>
          <p:cNvSpPr txBox="1"/>
          <p:nvPr/>
        </p:nvSpPr>
        <p:spPr>
          <a:xfrm>
            <a:off x="714585" y="2492813"/>
            <a:ext cx="10742507" cy="1674817"/>
          </a:xfrm>
          <a:prstGeom prst="rect">
            <a:avLst/>
          </a:prstGeom>
        </p:spPr>
        <p:txBody>
          <a:bodyPr vert="horz" wrap="square" lIns="0" tIns="0" rIns="0" bIns="0" rtlCol="0">
            <a:spAutoFit/>
          </a:bodyPr>
          <a:lstStyle/>
          <a:p>
            <a:pPr marL="12700">
              <a:lnSpc>
                <a:spcPct val="100000"/>
              </a:lnSpc>
              <a:tabLst>
                <a:tab pos="469265" algn="l"/>
              </a:tabLst>
            </a:pPr>
            <a:r>
              <a:rPr lang="en-US" sz="2400" dirty="0">
                <a:cs typeface="Arial"/>
              </a:rPr>
              <a:t>SCREE</a:t>
            </a:r>
            <a:r>
              <a:rPr lang="en-US" sz="2400" spc="-15" dirty="0">
                <a:cs typeface="Arial"/>
              </a:rPr>
              <a:t>N</a:t>
            </a:r>
            <a:r>
              <a:rPr lang="en-US" sz="2400" spc="-5" dirty="0">
                <a:cs typeface="Arial"/>
              </a:rPr>
              <a:t> </a:t>
            </a:r>
            <a:r>
              <a:rPr lang="en-US" sz="2400" dirty="0">
                <a:cs typeface="Arial"/>
              </a:rPr>
              <a:t>D</a:t>
            </a:r>
            <a:r>
              <a:rPr lang="en-US" sz="2400" spc="-10" dirty="0">
                <a:cs typeface="Arial"/>
              </a:rPr>
              <a:t>I</a:t>
            </a:r>
            <a:r>
              <a:rPr lang="en-US" sz="2400" dirty="0">
                <a:cs typeface="Arial"/>
              </a:rPr>
              <a:t>S</a:t>
            </a:r>
            <a:r>
              <a:rPr lang="en-US" sz="2400" spc="-15" dirty="0">
                <a:cs typeface="Arial"/>
              </a:rPr>
              <a:t>PL</a:t>
            </a:r>
            <a:r>
              <a:rPr lang="en-US" sz="2400" dirty="0">
                <a:cs typeface="Arial"/>
              </a:rPr>
              <a:t>AY</a:t>
            </a:r>
            <a:r>
              <a:rPr lang="en-US" sz="2400" spc="-5" dirty="0">
                <a:cs typeface="Arial"/>
              </a:rPr>
              <a:t> </a:t>
            </a:r>
            <a:r>
              <a:rPr lang="en-US" sz="2400" dirty="0">
                <a:cs typeface="Arial"/>
              </a:rPr>
              <a:t>MAKES</a:t>
            </a:r>
            <a:r>
              <a:rPr lang="en-US" sz="2400" spc="-5" dirty="0">
                <a:cs typeface="Arial"/>
              </a:rPr>
              <a:t> </a:t>
            </a:r>
            <a:r>
              <a:rPr lang="en-US" sz="2400" dirty="0">
                <a:cs typeface="Arial"/>
              </a:rPr>
              <a:t>REA</a:t>
            </a:r>
            <a:r>
              <a:rPr lang="en-US" sz="2400" spc="-15" dirty="0">
                <a:cs typeface="Arial"/>
              </a:rPr>
              <a:t>DING</a:t>
            </a:r>
            <a:r>
              <a:rPr lang="en-US" sz="2400" spc="-5" dirty="0">
                <a:cs typeface="Arial"/>
              </a:rPr>
              <a:t> </a:t>
            </a:r>
            <a:r>
              <a:rPr lang="en-US" sz="2400" spc="-15" dirty="0">
                <a:cs typeface="Arial"/>
              </a:rPr>
              <a:t>SLOW</a:t>
            </a:r>
            <a:r>
              <a:rPr lang="en-US" sz="2400" dirty="0">
                <a:cs typeface="Arial"/>
              </a:rPr>
              <a:t>ER</a:t>
            </a:r>
          </a:p>
          <a:p>
            <a:pPr marL="12700">
              <a:lnSpc>
                <a:spcPct val="100000"/>
              </a:lnSpc>
              <a:tabLst>
                <a:tab pos="469265" algn="l"/>
              </a:tabLst>
            </a:pPr>
            <a:endParaRPr lang="en-US" sz="2400" dirty="0">
              <a:cs typeface="Arial"/>
            </a:endParaRPr>
          </a:p>
          <a:p>
            <a:pPr marL="863600" marR="132715" indent="-457200">
              <a:lnSpc>
                <a:spcPct val="100000"/>
              </a:lnSpc>
              <a:spcBef>
                <a:spcPts val="350"/>
              </a:spcBef>
              <a:buFont typeface="Courier New"/>
              <a:buChar char="o"/>
              <a:tabLst>
                <a:tab pos="862965" algn="l"/>
              </a:tabLst>
            </a:pPr>
            <a:r>
              <a:rPr lang="en-US" sz="1800" dirty="0">
                <a:cs typeface="Arial"/>
              </a:rPr>
              <a:t>LOWER</a:t>
            </a:r>
            <a:r>
              <a:rPr lang="en-US" sz="1800" spc="-5" dirty="0">
                <a:cs typeface="Arial"/>
              </a:rPr>
              <a:t> </a:t>
            </a:r>
            <a:r>
              <a:rPr lang="en-US" sz="1800" dirty="0">
                <a:cs typeface="Arial"/>
              </a:rPr>
              <a:t>RESOLU</a:t>
            </a:r>
            <a:r>
              <a:rPr lang="en-US" sz="1800" spc="-5" dirty="0">
                <a:cs typeface="Arial"/>
              </a:rPr>
              <a:t>T</a:t>
            </a:r>
            <a:r>
              <a:rPr lang="en-US" sz="1800" dirty="0">
                <a:cs typeface="Arial"/>
              </a:rPr>
              <a:t>ION</a:t>
            </a:r>
            <a:r>
              <a:rPr lang="en-US" sz="1800" spc="-5" dirty="0">
                <a:cs typeface="Arial"/>
              </a:rPr>
              <a:t> </a:t>
            </a:r>
            <a:r>
              <a:rPr lang="en-US" sz="1800" dirty="0">
                <a:cs typeface="Arial"/>
              </a:rPr>
              <a:t>MAKES</a:t>
            </a:r>
            <a:r>
              <a:rPr lang="en-US" sz="1800" spc="-5" dirty="0">
                <a:cs typeface="Arial"/>
              </a:rPr>
              <a:t> </a:t>
            </a:r>
            <a:r>
              <a:rPr lang="en-US" sz="1800" dirty="0">
                <a:cs typeface="Arial"/>
              </a:rPr>
              <a:t>ONLINE</a:t>
            </a:r>
            <a:r>
              <a:rPr lang="en-US" sz="1800" spc="-5" dirty="0">
                <a:cs typeface="Arial"/>
              </a:rPr>
              <a:t> </a:t>
            </a:r>
            <a:r>
              <a:rPr lang="en-US" sz="1800" dirty="0">
                <a:cs typeface="Arial"/>
              </a:rPr>
              <a:t>COPY</a:t>
            </a:r>
            <a:r>
              <a:rPr lang="en-US" sz="1800" spc="-5" dirty="0">
                <a:cs typeface="Arial"/>
              </a:rPr>
              <a:t> </a:t>
            </a:r>
            <a:r>
              <a:rPr lang="en-US" sz="1800" dirty="0">
                <a:cs typeface="Arial"/>
              </a:rPr>
              <a:t>HARDER</a:t>
            </a:r>
            <a:r>
              <a:rPr lang="en-US" sz="1800" spc="-5" dirty="0">
                <a:cs typeface="Arial"/>
              </a:rPr>
              <a:t> T</a:t>
            </a:r>
            <a:r>
              <a:rPr lang="en-US" sz="1800" dirty="0">
                <a:cs typeface="Arial"/>
              </a:rPr>
              <a:t>O</a:t>
            </a:r>
            <a:r>
              <a:rPr lang="en-US" sz="1800" spc="-5" dirty="0">
                <a:cs typeface="Arial"/>
              </a:rPr>
              <a:t> </a:t>
            </a:r>
            <a:r>
              <a:rPr lang="en-US" sz="1800" dirty="0">
                <a:cs typeface="Arial"/>
              </a:rPr>
              <a:t>READ</a:t>
            </a:r>
            <a:r>
              <a:rPr lang="en-US" sz="1800" spc="-5" dirty="0">
                <a:cs typeface="Arial"/>
              </a:rPr>
              <a:t>, </a:t>
            </a:r>
            <a:r>
              <a:rPr lang="en-US" sz="1800" dirty="0">
                <a:cs typeface="Arial"/>
              </a:rPr>
              <a:t>DUE</a:t>
            </a:r>
            <a:r>
              <a:rPr lang="en-US" sz="1800" spc="-5" dirty="0">
                <a:cs typeface="Arial"/>
              </a:rPr>
              <a:t> T</a:t>
            </a:r>
            <a:r>
              <a:rPr lang="en-US" sz="1800" dirty="0">
                <a:cs typeface="Arial"/>
              </a:rPr>
              <a:t>O</a:t>
            </a:r>
            <a:r>
              <a:rPr lang="en-US" sz="1800" spc="-5" dirty="0">
                <a:cs typeface="Arial"/>
              </a:rPr>
              <a:t> F</a:t>
            </a:r>
            <a:r>
              <a:rPr lang="en-US" sz="1800" dirty="0">
                <a:cs typeface="Arial"/>
              </a:rPr>
              <a:t>A</a:t>
            </a:r>
            <a:r>
              <a:rPr lang="en-US" sz="1800" spc="-10" dirty="0">
                <a:cs typeface="Arial"/>
              </a:rPr>
              <a:t>CT</a:t>
            </a:r>
            <a:r>
              <a:rPr lang="en-US" sz="1800" dirty="0">
                <a:cs typeface="Arial"/>
              </a:rPr>
              <a:t>ORS</a:t>
            </a:r>
            <a:r>
              <a:rPr lang="en-US" sz="1800" spc="-5" dirty="0">
                <a:cs typeface="Arial"/>
              </a:rPr>
              <a:t> </a:t>
            </a:r>
            <a:r>
              <a:rPr lang="en-US" sz="1800" dirty="0">
                <a:cs typeface="Arial"/>
              </a:rPr>
              <a:t>LIKE SCREEN</a:t>
            </a:r>
            <a:r>
              <a:rPr lang="en-US" sz="1800" spc="-5" dirty="0">
                <a:cs typeface="Arial"/>
              </a:rPr>
              <a:t> </a:t>
            </a:r>
            <a:r>
              <a:rPr lang="en-US" sz="1800" dirty="0">
                <a:cs typeface="Arial"/>
              </a:rPr>
              <a:t>GLARE</a:t>
            </a:r>
          </a:p>
          <a:p>
            <a:pPr marL="863600" marR="5080" indent="-457200">
              <a:lnSpc>
                <a:spcPct val="100000"/>
              </a:lnSpc>
              <a:spcBef>
                <a:spcPts val="470"/>
              </a:spcBef>
              <a:buFont typeface="Courier New"/>
              <a:buChar char="o"/>
              <a:tabLst>
                <a:tab pos="862965" algn="l"/>
              </a:tabLst>
            </a:pPr>
            <a:r>
              <a:rPr lang="en-US" sz="1800" spc="-10" dirty="0">
                <a:cs typeface="Arial"/>
              </a:rPr>
              <a:t>STUDIES</a:t>
            </a:r>
            <a:r>
              <a:rPr lang="en-US" sz="1800" spc="-5" dirty="0">
                <a:cs typeface="Arial"/>
              </a:rPr>
              <a:t> </a:t>
            </a:r>
            <a:r>
              <a:rPr lang="en-US" sz="1800" dirty="0">
                <a:cs typeface="Arial"/>
              </a:rPr>
              <a:t>HAVE</a:t>
            </a:r>
            <a:r>
              <a:rPr lang="en-US" sz="1800" spc="-5" dirty="0">
                <a:cs typeface="Arial"/>
              </a:rPr>
              <a:t> </a:t>
            </a:r>
            <a:r>
              <a:rPr lang="en-US" sz="1800" dirty="0">
                <a:cs typeface="Arial"/>
              </a:rPr>
              <a:t>SHOWN</a:t>
            </a:r>
            <a:r>
              <a:rPr lang="en-US" sz="1800" spc="-5" dirty="0">
                <a:cs typeface="Arial"/>
              </a:rPr>
              <a:t> </a:t>
            </a:r>
            <a:r>
              <a:rPr lang="en-US" sz="1800" b="1" dirty="0">
                <a:cs typeface="Arial"/>
              </a:rPr>
              <a:t>READING</a:t>
            </a:r>
            <a:r>
              <a:rPr lang="en-US" sz="1800" b="1" spc="-5" dirty="0">
                <a:cs typeface="Arial"/>
              </a:rPr>
              <a:t> </a:t>
            </a:r>
            <a:r>
              <a:rPr lang="en-US" sz="1800" b="1" dirty="0">
                <a:cs typeface="Arial"/>
              </a:rPr>
              <a:t>ONLINE</a:t>
            </a:r>
            <a:r>
              <a:rPr lang="en-US" sz="1800" b="1" spc="-5" dirty="0">
                <a:cs typeface="Arial"/>
              </a:rPr>
              <a:t> </a:t>
            </a:r>
            <a:r>
              <a:rPr lang="en-US" sz="1800" dirty="0">
                <a:cs typeface="Arial"/>
              </a:rPr>
              <a:t>IS</a:t>
            </a:r>
            <a:r>
              <a:rPr lang="en-US" sz="1800" spc="-5" dirty="0">
                <a:cs typeface="Arial"/>
              </a:rPr>
              <a:t> </a:t>
            </a:r>
            <a:r>
              <a:rPr lang="en-US" sz="1800" dirty="0">
                <a:cs typeface="Arial"/>
              </a:rPr>
              <a:t>ABOU</a:t>
            </a:r>
            <a:r>
              <a:rPr lang="en-US" sz="1800" spc="-5" dirty="0">
                <a:cs typeface="Arial"/>
              </a:rPr>
              <a:t>T </a:t>
            </a:r>
            <a:r>
              <a:rPr lang="en-US" sz="1800" dirty="0">
                <a:solidFill>
                  <a:srgbClr val="C00000"/>
                </a:solidFill>
                <a:cs typeface="Arial"/>
              </a:rPr>
              <a:t>25%</a:t>
            </a:r>
            <a:r>
              <a:rPr lang="en-US" sz="1800" spc="-5" dirty="0">
                <a:solidFill>
                  <a:srgbClr val="C00000"/>
                </a:solidFill>
                <a:cs typeface="Arial"/>
              </a:rPr>
              <a:t> </a:t>
            </a:r>
            <a:r>
              <a:rPr lang="en-US" sz="1800" dirty="0">
                <a:solidFill>
                  <a:srgbClr val="C00000"/>
                </a:solidFill>
                <a:cs typeface="Arial"/>
              </a:rPr>
              <a:t>SLOWER</a:t>
            </a:r>
            <a:r>
              <a:rPr lang="en-US" sz="1800" spc="-5" dirty="0">
                <a:solidFill>
                  <a:srgbClr val="C00000"/>
                </a:solidFill>
                <a:cs typeface="Arial"/>
              </a:rPr>
              <a:t> </a:t>
            </a:r>
            <a:r>
              <a:rPr lang="en-US" sz="1800" spc="-5" dirty="0">
                <a:cs typeface="Arial"/>
              </a:rPr>
              <a:t>T</a:t>
            </a:r>
            <a:r>
              <a:rPr lang="en-US" sz="1800" dirty="0">
                <a:cs typeface="Arial"/>
              </a:rPr>
              <a:t>HAN</a:t>
            </a:r>
            <a:r>
              <a:rPr lang="en-US" sz="1800" spc="-5" dirty="0">
                <a:cs typeface="Arial"/>
              </a:rPr>
              <a:t> </a:t>
            </a:r>
            <a:r>
              <a:rPr lang="en-US" sz="1800" dirty="0">
                <a:cs typeface="Arial"/>
              </a:rPr>
              <a:t>READING</a:t>
            </a:r>
            <a:r>
              <a:rPr lang="en-US" sz="1800" spc="-5" dirty="0">
                <a:cs typeface="Arial"/>
              </a:rPr>
              <a:t> </a:t>
            </a:r>
            <a:r>
              <a:rPr lang="en-US" sz="1800" dirty="0">
                <a:cs typeface="Arial"/>
              </a:rPr>
              <a:t>A PRIN</a:t>
            </a:r>
            <a:r>
              <a:rPr lang="en-US" sz="1800" spc="-5" dirty="0">
                <a:cs typeface="Arial"/>
              </a:rPr>
              <a:t>T</a:t>
            </a:r>
            <a:r>
              <a:rPr lang="en-US" sz="1800" dirty="0">
                <a:cs typeface="Arial"/>
              </a:rPr>
              <a:t>ED</a:t>
            </a:r>
            <a:r>
              <a:rPr lang="en-US" sz="1800" spc="-5" dirty="0">
                <a:cs typeface="Arial"/>
              </a:rPr>
              <a:t> </a:t>
            </a:r>
            <a:r>
              <a:rPr lang="en-US" sz="1800" dirty="0">
                <a:cs typeface="Arial"/>
              </a:rPr>
              <a:t>DOCUMEN</a:t>
            </a:r>
            <a:r>
              <a:rPr lang="en-US" sz="1800" spc="-5" dirty="0">
                <a:cs typeface="Arial"/>
              </a:rPr>
              <a:t>T</a:t>
            </a:r>
            <a:endParaRPr lang="en-US" sz="1800" dirty="0">
              <a:cs typeface="Arial"/>
            </a:endParaRPr>
          </a:p>
        </p:txBody>
      </p:sp>
    </p:spTree>
    <p:extLst>
      <p:ext uri="{BB962C8B-B14F-4D97-AF65-F5344CB8AC3E}">
        <p14:creationId xmlns:p14="http://schemas.microsoft.com/office/powerpoint/2010/main" val="368717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1591" y="1192242"/>
            <a:ext cx="8379827" cy="644087"/>
          </a:xfrm>
          <a:prstGeom prst="rect">
            <a:avLst/>
          </a:prstGeom>
        </p:spPr>
        <p:txBody>
          <a:bodyPr vert="horz" wrap="square" lIns="0" tIns="0" rIns="0" bIns="0" rtlCol="0">
            <a:spAutoFit/>
          </a:bodyPr>
          <a:lstStyle/>
          <a:p>
            <a:pPr marL="1061720">
              <a:lnSpc>
                <a:spcPts val="5235"/>
              </a:lnSpc>
            </a:pPr>
            <a:r>
              <a:rPr sz="3300" dirty="0"/>
              <a:t>An</a:t>
            </a:r>
            <a:r>
              <a:rPr sz="3300" spc="-5" dirty="0"/>
              <a:t> </a:t>
            </a:r>
            <a:r>
              <a:rPr sz="3300" spc="-40" dirty="0"/>
              <a:t>O</a:t>
            </a:r>
            <a:r>
              <a:rPr sz="3300" dirty="0"/>
              <a:t>nline</a:t>
            </a:r>
            <a:r>
              <a:rPr sz="3300" spc="-5" dirty="0"/>
              <a:t> </a:t>
            </a:r>
            <a:r>
              <a:rPr sz="3300" spc="-30" dirty="0"/>
              <a:t>S</a:t>
            </a:r>
            <a:r>
              <a:rPr sz="3300" spc="-20" dirty="0"/>
              <a:t>t</a:t>
            </a:r>
            <a:r>
              <a:rPr sz="3300" dirty="0"/>
              <a:t>a</a:t>
            </a:r>
            <a:r>
              <a:rPr sz="3300" spc="-20" dirty="0"/>
              <a:t>t</a:t>
            </a:r>
            <a:r>
              <a:rPr sz="3300" dirty="0"/>
              <a:t>e</a:t>
            </a:r>
            <a:r>
              <a:rPr sz="3300" spc="-5" dirty="0"/>
              <a:t> </a:t>
            </a:r>
            <a:r>
              <a:rPr sz="3300" dirty="0"/>
              <a:t>o</a:t>
            </a:r>
            <a:r>
              <a:rPr sz="3300" spc="-15" dirty="0"/>
              <a:t>f</a:t>
            </a:r>
            <a:r>
              <a:rPr sz="3300" spc="-5" dirty="0"/>
              <a:t> </a:t>
            </a:r>
            <a:r>
              <a:rPr sz="3300" dirty="0"/>
              <a:t>Mind</a:t>
            </a:r>
          </a:p>
        </p:txBody>
      </p:sp>
      <p:sp>
        <p:nvSpPr>
          <p:cNvPr id="3" name="object 3"/>
          <p:cNvSpPr txBox="1"/>
          <p:nvPr/>
        </p:nvSpPr>
        <p:spPr>
          <a:xfrm>
            <a:off x="682020" y="2574214"/>
            <a:ext cx="10706945" cy="1290097"/>
          </a:xfrm>
          <a:prstGeom prst="rect">
            <a:avLst/>
          </a:prstGeom>
        </p:spPr>
        <p:txBody>
          <a:bodyPr vert="horz" wrap="square" lIns="0" tIns="0" rIns="0" bIns="0" rtlCol="0">
            <a:spAutoFit/>
          </a:bodyPr>
          <a:lstStyle/>
          <a:p>
            <a:pPr marL="12700">
              <a:lnSpc>
                <a:spcPct val="100000"/>
              </a:lnSpc>
              <a:tabLst>
                <a:tab pos="469265" algn="l"/>
              </a:tabLst>
            </a:pPr>
            <a:r>
              <a:rPr lang="en-US" sz="2400" spc="-15" dirty="0">
                <a:cs typeface="Arial"/>
              </a:rPr>
              <a:t>THE</a:t>
            </a:r>
            <a:r>
              <a:rPr lang="en-US" sz="2400" spc="-5" dirty="0">
                <a:cs typeface="Arial"/>
              </a:rPr>
              <a:t> </a:t>
            </a:r>
            <a:r>
              <a:rPr lang="en-US" sz="2400" spc="-30" dirty="0">
                <a:cs typeface="Arial"/>
              </a:rPr>
              <a:t>W</a:t>
            </a:r>
            <a:r>
              <a:rPr lang="en-US" sz="2400" dirty="0">
                <a:cs typeface="Arial"/>
              </a:rPr>
              <a:t>E</a:t>
            </a:r>
            <a:r>
              <a:rPr lang="en-US" sz="2400" spc="-15" dirty="0">
                <a:cs typeface="Arial"/>
              </a:rPr>
              <a:t>B</a:t>
            </a:r>
            <a:r>
              <a:rPr lang="en-US" sz="2400" spc="-5" dirty="0">
                <a:cs typeface="Arial"/>
              </a:rPr>
              <a:t> </a:t>
            </a:r>
            <a:r>
              <a:rPr lang="en-US" sz="2400" spc="-10" dirty="0">
                <a:cs typeface="Arial"/>
              </a:rPr>
              <a:t>I</a:t>
            </a:r>
            <a:r>
              <a:rPr lang="en-US" sz="2400" dirty="0">
                <a:cs typeface="Arial"/>
              </a:rPr>
              <a:t>S</a:t>
            </a:r>
            <a:r>
              <a:rPr lang="en-US" sz="2400" spc="-5" dirty="0">
                <a:cs typeface="Arial"/>
              </a:rPr>
              <a:t> </a:t>
            </a:r>
            <a:r>
              <a:rPr lang="en-US" sz="2400" spc="-15" dirty="0">
                <a:cs typeface="Arial"/>
              </a:rPr>
              <a:t>IN</a:t>
            </a:r>
            <a:r>
              <a:rPr lang="en-US" sz="2400" dirty="0">
                <a:cs typeface="Arial"/>
              </a:rPr>
              <a:t>TERAC</a:t>
            </a:r>
            <a:r>
              <a:rPr lang="en-US" sz="2400" spc="-10" dirty="0">
                <a:cs typeface="Arial"/>
              </a:rPr>
              <a:t>TI</a:t>
            </a:r>
            <a:r>
              <a:rPr lang="en-US" sz="2400" dirty="0">
                <a:cs typeface="Arial"/>
              </a:rPr>
              <a:t>VE</a:t>
            </a:r>
          </a:p>
          <a:p>
            <a:pPr marL="863600" marR="5080" indent="-457200">
              <a:lnSpc>
                <a:spcPct val="100000"/>
              </a:lnSpc>
              <a:spcBef>
                <a:spcPts val="350"/>
              </a:spcBef>
              <a:tabLst>
                <a:tab pos="862965" algn="l"/>
              </a:tabLst>
            </a:pPr>
            <a:endParaRPr lang="en-US" sz="1800" spc="-15" dirty="0">
              <a:cs typeface="Arial"/>
            </a:endParaRPr>
          </a:p>
          <a:p>
            <a:pPr marL="863600" marR="5080" indent="-457200">
              <a:lnSpc>
                <a:spcPct val="100000"/>
              </a:lnSpc>
              <a:spcBef>
                <a:spcPts val="350"/>
              </a:spcBef>
              <a:buFont typeface="Courier New"/>
              <a:buChar char="o"/>
              <a:tabLst>
                <a:tab pos="862965" algn="l"/>
              </a:tabLst>
            </a:pPr>
            <a:r>
              <a:rPr lang="en-US" sz="1800" spc="-15" dirty="0">
                <a:cs typeface="Arial"/>
              </a:rPr>
              <a:t>THE</a:t>
            </a:r>
            <a:r>
              <a:rPr lang="en-US" sz="1800" spc="-5" dirty="0">
                <a:cs typeface="Arial"/>
              </a:rPr>
              <a:t> </a:t>
            </a:r>
            <a:r>
              <a:rPr lang="en-US" sz="1800" spc="-20" dirty="0">
                <a:cs typeface="Arial"/>
              </a:rPr>
              <a:t>W</a:t>
            </a:r>
            <a:r>
              <a:rPr lang="en-US" sz="1800" dirty="0">
                <a:cs typeface="Arial"/>
              </a:rPr>
              <a:t>EB</a:t>
            </a:r>
            <a:r>
              <a:rPr lang="en-US" sz="1800" spc="-5" dirty="0">
                <a:cs typeface="Arial"/>
              </a:rPr>
              <a:t> </a:t>
            </a:r>
            <a:r>
              <a:rPr lang="en-US" sz="1800" dirty="0">
                <a:cs typeface="Arial"/>
              </a:rPr>
              <a:t>IS</a:t>
            </a:r>
            <a:r>
              <a:rPr lang="en-US" sz="1800" spc="-5" dirty="0">
                <a:cs typeface="Arial"/>
              </a:rPr>
              <a:t> </a:t>
            </a:r>
            <a:r>
              <a:rPr lang="en-US" sz="1800" dirty="0">
                <a:cs typeface="Arial"/>
              </a:rPr>
              <a:t>A</a:t>
            </a:r>
            <a:r>
              <a:rPr lang="en-US" sz="1800" spc="-5" dirty="0">
                <a:cs typeface="Arial"/>
              </a:rPr>
              <a:t> </a:t>
            </a:r>
            <a:r>
              <a:rPr lang="en-US" sz="1800" dirty="0">
                <a:cs typeface="Arial"/>
              </a:rPr>
              <a:t>LINKED</a:t>
            </a:r>
            <a:r>
              <a:rPr lang="en-US" sz="1800" spc="-5" dirty="0">
                <a:cs typeface="Arial"/>
              </a:rPr>
              <a:t> </a:t>
            </a:r>
            <a:r>
              <a:rPr lang="en-US" sz="1800" dirty="0">
                <a:cs typeface="Arial"/>
              </a:rPr>
              <a:t>MEDIU</a:t>
            </a:r>
            <a:r>
              <a:rPr lang="en-US" sz="1800" spc="-10" dirty="0">
                <a:cs typeface="Arial"/>
              </a:rPr>
              <a:t>M.</a:t>
            </a:r>
            <a:r>
              <a:rPr lang="en-US" sz="1800" spc="-5" dirty="0">
                <a:cs typeface="Arial"/>
              </a:rPr>
              <a:t> </a:t>
            </a:r>
            <a:r>
              <a:rPr lang="en-US" sz="1800" spc="-15" dirty="0">
                <a:cs typeface="Arial"/>
              </a:rPr>
              <a:t>T</a:t>
            </a:r>
            <a:r>
              <a:rPr lang="en-US" sz="1800" dirty="0">
                <a:cs typeface="Arial"/>
              </a:rPr>
              <a:t>HE</a:t>
            </a:r>
            <a:r>
              <a:rPr lang="en-US" sz="1800" spc="-5" dirty="0">
                <a:cs typeface="Arial"/>
              </a:rPr>
              <a:t> </a:t>
            </a:r>
            <a:r>
              <a:rPr lang="en-US" sz="1800" dirty="0">
                <a:cs typeface="Arial"/>
              </a:rPr>
              <a:t>USER</a:t>
            </a:r>
            <a:r>
              <a:rPr lang="en-US" sz="1800" spc="-5" dirty="0">
                <a:cs typeface="Arial"/>
              </a:rPr>
              <a:t> </a:t>
            </a:r>
            <a:r>
              <a:rPr lang="en-US" sz="1800" dirty="0">
                <a:cs typeface="Arial"/>
              </a:rPr>
              <a:t>MOVES</a:t>
            </a:r>
            <a:r>
              <a:rPr lang="en-US" sz="1800" spc="-5" dirty="0">
                <a:cs typeface="Arial"/>
              </a:rPr>
              <a:t> </a:t>
            </a:r>
            <a:r>
              <a:rPr lang="en-US" sz="1800" dirty="0">
                <a:cs typeface="Arial"/>
              </a:rPr>
              <a:t>WHERE</a:t>
            </a:r>
            <a:r>
              <a:rPr lang="en-US" sz="1800" spc="-5" dirty="0">
                <a:cs typeface="Arial"/>
              </a:rPr>
              <a:t> </a:t>
            </a:r>
            <a:r>
              <a:rPr lang="en-US" sz="1800" dirty="0">
                <a:cs typeface="Arial"/>
              </a:rPr>
              <a:t>HE</a:t>
            </a:r>
            <a:r>
              <a:rPr lang="en-US" sz="1800" spc="-5" dirty="0">
                <a:cs typeface="Arial"/>
              </a:rPr>
              <a:t> </a:t>
            </a:r>
            <a:r>
              <a:rPr lang="en-US" sz="1800" dirty="0">
                <a:cs typeface="Arial"/>
              </a:rPr>
              <a:t>OR</a:t>
            </a:r>
            <a:r>
              <a:rPr lang="en-US" sz="1800" spc="-5" dirty="0">
                <a:cs typeface="Arial"/>
              </a:rPr>
              <a:t> </a:t>
            </a:r>
            <a:r>
              <a:rPr lang="en-US" sz="1800" dirty="0">
                <a:cs typeface="Arial"/>
              </a:rPr>
              <a:t>SHE</a:t>
            </a:r>
            <a:r>
              <a:rPr lang="en-US" sz="1800" spc="-5" dirty="0">
                <a:cs typeface="Arial"/>
              </a:rPr>
              <a:t> </a:t>
            </a:r>
            <a:r>
              <a:rPr lang="en-US" sz="1800" dirty="0">
                <a:cs typeface="Arial"/>
              </a:rPr>
              <a:t>WAN</a:t>
            </a:r>
            <a:r>
              <a:rPr lang="en-US" sz="1800" spc="-5" dirty="0">
                <a:cs typeface="Arial"/>
              </a:rPr>
              <a:t>T T</a:t>
            </a:r>
            <a:r>
              <a:rPr lang="en-US" sz="1800" dirty="0">
                <a:cs typeface="Arial"/>
              </a:rPr>
              <a:t>O GO</a:t>
            </a:r>
            <a:r>
              <a:rPr lang="en-US" sz="1800" spc="-5" dirty="0">
                <a:cs typeface="Arial"/>
              </a:rPr>
              <a:t>, </a:t>
            </a:r>
            <a:r>
              <a:rPr lang="en-US" sz="1800" dirty="0">
                <a:cs typeface="Arial"/>
              </a:rPr>
              <a:t>AND</a:t>
            </a:r>
            <a:r>
              <a:rPr lang="en-US" sz="1800" spc="-5" dirty="0">
                <a:cs typeface="Arial"/>
              </a:rPr>
              <a:t> </a:t>
            </a:r>
            <a:r>
              <a:rPr lang="en-US" sz="1800" dirty="0">
                <a:cs typeface="Arial"/>
              </a:rPr>
              <a:t>CAN</a:t>
            </a:r>
            <a:r>
              <a:rPr lang="en-US" sz="1800" spc="-5" dirty="0">
                <a:cs typeface="Arial"/>
              </a:rPr>
              <a:t> </a:t>
            </a:r>
            <a:r>
              <a:rPr lang="en-US" sz="1800" dirty="0">
                <a:cs typeface="Arial"/>
              </a:rPr>
              <a:t>EASILY</a:t>
            </a:r>
            <a:r>
              <a:rPr lang="en-US" sz="1800" spc="-5" dirty="0">
                <a:cs typeface="Arial"/>
              </a:rPr>
              <a:t> </a:t>
            </a:r>
            <a:r>
              <a:rPr lang="en-US" sz="1800" spc="-10" dirty="0">
                <a:cs typeface="Arial"/>
              </a:rPr>
              <a:t>ST</a:t>
            </a:r>
            <a:r>
              <a:rPr lang="en-US" sz="1800" dirty="0">
                <a:cs typeface="Arial"/>
              </a:rPr>
              <a:t>A</a:t>
            </a:r>
            <a:r>
              <a:rPr lang="en-US" sz="1800" spc="-10" dirty="0">
                <a:cs typeface="Arial"/>
              </a:rPr>
              <a:t>RT</a:t>
            </a:r>
            <a:r>
              <a:rPr lang="en-US" sz="1800" spc="-5" dirty="0">
                <a:cs typeface="Arial"/>
              </a:rPr>
              <a:t> </a:t>
            </a:r>
            <a:r>
              <a:rPr lang="en-US" sz="1800" dirty="0">
                <a:cs typeface="Arial"/>
              </a:rPr>
              <a:t>IN</a:t>
            </a:r>
            <a:r>
              <a:rPr lang="en-US" sz="1800" spc="-5" dirty="0">
                <a:cs typeface="Arial"/>
              </a:rPr>
              <a:t> T</a:t>
            </a:r>
            <a:r>
              <a:rPr lang="en-US" sz="1800" dirty="0">
                <a:cs typeface="Arial"/>
              </a:rPr>
              <a:t>HE</a:t>
            </a:r>
            <a:r>
              <a:rPr lang="en-US" sz="1800" spc="-5" dirty="0">
                <a:cs typeface="Arial"/>
              </a:rPr>
              <a:t> </a:t>
            </a:r>
            <a:r>
              <a:rPr lang="en-US" sz="1800" dirty="0">
                <a:cs typeface="Arial"/>
              </a:rPr>
              <a:t>MIDDLE</a:t>
            </a:r>
            <a:endParaRPr sz="1800" dirty="0">
              <a:cs typeface="Arial"/>
            </a:endParaRPr>
          </a:p>
        </p:txBody>
      </p:sp>
    </p:spTree>
    <p:extLst>
      <p:ext uri="{BB962C8B-B14F-4D97-AF65-F5344CB8AC3E}">
        <p14:creationId xmlns:p14="http://schemas.microsoft.com/office/powerpoint/2010/main" val="159370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4953" y="1127123"/>
            <a:ext cx="8037881" cy="644087"/>
          </a:xfrm>
          <a:prstGeom prst="rect">
            <a:avLst/>
          </a:prstGeom>
        </p:spPr>
        <p:txBody>
          <a:bodyPr vert="horz" wrap="square" lIns="0" tIns="0" rIns="0" bIns="0" rtlCol="0">
            <a:spAutoFit/>
          </a:bodyPr>
          <a:lstStyle/>
          <a:p>
            <a:pPr marL="1730375">
              <a:lnSpc>
                <a:spcPts val="5235"/>
              </a:lnSpc>
            </a:pPr>
            <a:r>
              <a:rPr sz="3300" dirty="0"/>
              <a:t>Your</a:t>
            </a:r>
            <a:r>
              <a:rPr sz="3300" spc="-5" dirty="0"/>
              <a:t> </a:t>
            </a:r>
            <a:r>
              <a:rPr sz="3300" dirty="0"/>
              <a:t>Copy</a:t>
            </a:r>
            <a:r>
              <a:rPr sz="3300" spc="-5" dirty="0"/>
              <a:t> </a:t>
            </a:r>
            <a:r>
              <a:rPr sz="3300" dirty="0"/>
              <a:t>Mu</a:t>
            </a:r>
            <a:r>
              <a:rPr sz="3300" spc="-25" dirty="0"/>
              <a:t>s</a:t>
            </a:r>
            <a:r>
              <a:rPr sz="3300" spc="-20" dirty="0"/>
              <a:t>t</a:t>
            </a:r>
            <a:r>
              <a:rPr sz="3300" dirty="0"/>
              <a:t>…</a:t>
            </a:r>
          </a:p>
        </p:txBody>
      </p:sp>
      <p:sp>
        <p:nvSpPr>
          <p:cNvPr id="3" name="object 3"/>
          <p:cNvSpPr txBox="1"/>
          <p:nvPr/>
        </p:nvSpPr>
        <p:spPr>
          <a:xfrm>
            <a:off x="665736" y="2112898"/>
            <a:ext cx="10545233" cy="3950312"/>
          </a:xfrm>
          <a:prstGeom prst="rect">
            <a:avLst/>
          </a:prstGeom>
        </p:spPr>
        <p:txBody>
          <a:bodyPr vert="horz" wrap="square" lIns="0" tIns="0" rIns="0" bIns="0" rtlCol="0">
            <a:spAutoFit/>
          </a:bodyPr>
          <a:lstStyle/>
          <a:p>
            <a:pPr marL="355600" marR="5080" indent="-342900">
              <a:lnSpc>
                <a:spcPts val="2800"/>
              </a:lnSpc>
              <a:tabLst>
                <a:tab pos="354965" algn="l"/>
              </a:tabLst>
            </a:pPr>
            <a:r>
              <a:rPr lang="en-US" sz="2200" dirty="0">
                <a:cs typeface="Arial"/>
              </a:rPr>
              <a:t>KNOWING</a:t>
            </a:r>
            <a:r>
              <a:rPr lang="en-US" sz="2200" spc="-5" dirty="0">
                <a:cs typeface="Arial"/>
              </a:rPr>
              <a:t> </a:t>
            </a:r>
            <a:r>
              <a:rPr lang="en-US" sz="2200" dirty="0">
                <a:cs typeface="Arial"/>
              </a:rPr>
              <a:t>WHA</a:t>
            </a:r>
            <a:r>
              <a:rPr lang="en-US" sz="2200" spc="-10" dirty="0">
                <a:cs typeface="Arial"/>
              </a:rPr>
              <a:t>T</a:t>
            </a:r>
            <a:r>
              <a:rPr lang="en-US" sz="2200" spc="-5" dirty="0">
                <a:cs typeface="Arial"/>
              </a:rPr>
              <a:t> </a:t>
            </a:r>
            <a:r>
              <a:rPr lang="en-US" sz="2200" dirty="0">
                <a:cs typeface="Arial"/>
              </a:rPr>
              <a:t>WE</a:t>
            </a:r>
            <a:r>
              <a:rPr lang="en-US" sz="2200" spc="-5" dirty="0">
                <a:cs typeface="Arial"/>
              </a:rPr>
              <a:t> </a:t>
            </a:r>
            <a:r>
              <a:rPr lang="en-US" sz="2200" dirty="0">
                <a:cs typeface="Arial"/>
              </a:rPr>
              <a:t>KNOW</a:t>
            </a:r>
            <a:r>
              <a:rPr lang="en-US" sz="2200" spc="-5" dirty="0">
                <a:cs typeface="Arial"/>
              </a:rPr>
              <a:t> </a:t>
            </a:r>
            <a:r>
              <a:rPr lang="en-US" sz="2200" dirty="0">
                <a:cs typeface="Arial"/>
              </a:rPr>
              <a:t>ABOU</a:t>
            </a:r>
            <a:r>
              <a:rPr lang="en-US" sz="2200" spc="-10" dirty="0">
                <a:cs typeface="Arial"/>
              </a:rPr>
              <a:t>T</a:t>
            </a:r>
            <a:r>
              <a:rPr lang="en-US" sz="2200" spc="-5" dirty="0">
                <a:cs typeface="Arial"/>
              </a:rPr>
              <a:t> </a:t>
            </a:r>
            <a:r>
              <a:rPr lang="en-US" sz="2200" dirty="0">
                <a:cs typeface="Arial"/>
              </a:rPr>
              <a:t>HOW</a:t>
            </a:r>
            <a:r>
              <a:rPr lang="en-US" sz="2200" spc="-5" dirty="0">
                <a:cs typeface="Arial"/>
              </a:rPr>
              <a:t> </a:t>
            </a:r>
            <a:r>
              <a:rPr lang="en-US" sz="2200" dirty="0">
                <a:cs typeface="Arial"/>
              </a:rPr>
              <a:t>PEOPLE</a:t>
            </a:r>
            <a:r>
              <a:rPr lang="en-US" sz="2200" spc="-5" dirty="0">
                <a:cs typeface="Arial"/>
              </a:rPr>
              <a:t> </a:t>
            </a:r>
            <a:r>
              <a:rPr lang="en-US" sz="2200" dirty="0">
                <a:cs typeface="Arial"/>
              </a:rPr>
              <a:t>USE</a:t>
            </a:r>
            <a:r>
              <a:rPr lang="en-US" sz="2200" spc="-5" dirty="0">
                <a:cs typeface="Arial"/>
              </a:rPr>
              <a:t> </a:t>
            </a:r>
            <a:r>
              <a:rPr lang="en-US" sz="2200" spc="-10" dirty="0">
                <a:cs typeface="Arial"/>
              </a:rPr>
              <a:t>T</a:t>
            </a:r>
            <a:r>
              <a:rPr lang="en-US" sz="2200" dirty="0">
                <a:cs typeface="Arial"/>
              </a:rPr>
              <a:t>HE</a:t>
            </a:r>
            <a:r>
              <a:rPr lang="en-US" sz="2200" spc="-5" dirty="0">
                <a:cs typeface="Arial"/>
              </a:rPr>
              <a:t> </a:t>
            </a:r>
            <a:r>
              <a:rPr lang="en-US" sz="2200" spc="-30" dirty="0">
                <a:cs typeface="Arial"/>
              </a:rPr>
              <a:t>W</a:t>
            </a:r>
            <a:r>
              <a:rPr lang="en-US" sz="2200" dirty="0">
                <a:cs typeface="Arial"/>
              </a:rPr>
              <a:t>EB</a:t>
            </a:r>
            <a:r>
              <a:rPr lang="en-US" sz="2200" spc="-10" dirty="0">
                <a:cs typeface="Arial"/>
              </a:rPr>
              <a:t>, </a:t>
            </a:r>
            <a:r>
              <a:rPr lang="en-US" sz="2200" dirty="0">
                <a:cs typeface="Arial"/>
              </a:rPr>
              <a:t>YOUR</a:t>
            </a:r>
            <a:r>
              <a:rPr lang="en-US" sz="2200" spc="-5" dirty="0">
                <a:cs typeface="Arial"/>
              </a:rPr>
              <a:t> </a:t>
            </a:r>
            <a:r>
              <a:rPr lang="en-US" sz="2200" dirty="0">
                <a:cs typeface="Arial"/>
              </a:rPr>
              <a:t>COPY</a:t>
            </a:r>
            <a:r>
              <a:rPr lang="en-US" sz="2200" spc="-5" dirty="0">
                <a:cs typeface="Arial"/>
              </a:rPr>
              <a:t> </a:t>
            </a:r>
            <a:r>
              <a:rPr lang="en-US" sz="2200" dirty="0">
                <a:cs typeface="Arial"/>
              </a:rPr>
              <a:t>MU</a:t>
            </a:r>
            <a:r>
              <a:rPr lang="en-US" sz="2200" spc="-10" dirty="0">
                <a:cs typeface="Arial"/>
              </a:rPr>
              <a:t>ST:</a:t>
            </a:r>
            <a:endParaRPr lang="en-US" sz="2200" dirty="0">
              <a:cs typeface="Arial"/>
            </a:endParaRPr>
          </a:p>
          <a:p>
            <a:pPr marL="755650" indent="-285750">
              <a:lnSpc>
                <a:spcPct val="100000"/>
              </a:lnSpc>
              <a:spcBef>
                <a:spcPts val="370"/>
              </a:spcBef>
              <a:buFont typeface="Courier New"/>
              <a:buChar char="o"/>
            </a:pPr>
            <a:r>
              <a:rPr lang="en-US" sz="1600" b="1" spc="-15" dirty="0">
                <a:cs typeface="Arial"/>
              </a:rPr>
              <a:t>F</a:t>
            </a:r>
            <a:r>
              <a:rPr lang="en-US" sz="1600" b="1" dirty="0">
                <a:cs typeface="Arial"/>
              </a:rPr>
              <a:t>OCUS</a:t>
            </a:r>
            <a:r>
              <a:rPr lang="en-US" sz="1600" b="1" spc="-5" dirty="0">
                <a:cs typeface="Arial"/>
              </a:rPr>
              <a:t> </a:t>
            </a:r>
            <a:r>
              <a:rPr lang="en-US" sz="1600" b="1" dirty="0">
                <a:cs typeface="Arial"/>
              </a:rPr>
              <a:t>ON</a:t>
            </a:r>
            <a:r>
              <a:rPr lang="en-US" sz="1600" b="1" spc="-5" dirty="0">
                <a:cs typeface="Arial"/>
              </a:rPr>
              <a:t> </a:t>
            </a:r>
            <a:r>
              <a:rPr lang="en-US" sz="1600" b="1" dirty="0">
                <a:cs typeface="Arial"/>
              </a:rPr>
              <a:t>WHA</a:t>
            </a:r>
            <a:r>
              <a:rPr lang="en-US" sz="1600" b="1" spc="-5" dirty="0">
                <a:cs typeface="Arial"/>
              </a:rPr>
              <a:t>T T</a:t>
            </a:r>
            <a:r>
              <a:rPr lang="en-US" sz="1600" b="1" dirty="0">
                <a:cs typeface="Arial"/>
              </a:rPr>
              <a:t>HE</a:t>
            </a:r>
            <a:r>
              <a:rPr lang="en-US" sz="1600" b="1" spc="-5" dirty="0">
                <a:cs typeface="Arial"/>
              </a:rPr>
              <a:t> </a:t>
            </a:r>
            <a:r>
              <a:rPr lang="en-US" sz="1600" b="1" dirty="0">
                <a:cs typeface="Arial"/>
              </a:rPr>
              <a:t>READER</a:t>
            </a:r>
            <a:r>
              <a:rPr lang="en-US" sz="1600" b="1" spc="-5" dirty="0">
                <a:cs typeface="Arial"/>
              </a:rPr>
              <a:t> </a:t>
            </a:r>
            <a:r>
              <a:rPr lang="en-US" sz="1600" b="1" dirty="0">
                <a:cs typeface="Arial"/>
              </a:rPr>
              <a:t>IS</a:t>
            </a:r>
            <a:r>
              <a:rPr lang="en-US" sz="1600" b="1" spc="-5" dirty="0">
                <a:cs typeface="Arial"/>
              </a:rPr>
              <a:t> </a:t>
            </a:r>
            <a:r>
              <a:rPr lang="en-US" sz="1600" b="1" dirty="0">
                <a:cs typeface="Arial"/>
              </a:rPr>
              <a:t>LOOKING</a:t>
            </a:r>
            <a:r>
              <a:rPr lang="en-US" sz="1600" b="1" spc="-5" dirty="0">
                <a:cs typeface="Arial"/>
              </a:rPr>
              <a:t> F</a:t>
            </a:r>
            <a:r>
              <a:rPr lang="en-US" sz="1600" b="1" dirty="0">
                <a:cs typeface="Arial"/>
              </a:rPr>
              <a:t>O</a:t>
            </a:r>
            <a:r>
              <a:rPr lang="en-US" sz="1600" b="1" spc="-10" dirty="0">
                <a:cs typeface="Arial"/>
              </a:rPr>
              <a:t>R</a:t>
            </a:r>
            <a:r>
              <a:rPr lang="en-US" sz="1600" spc="-10" dirty="0">
                <a:cs typeface="Arial"/>
              </a:rPr>
              <a:t>,</a:t>
            </a:r>
            <a:r>
              <a:rPr lang="en-US" sz="1600" spc="-5" dirty="0">
                <a:cs typeface="Arial"/>
              </a:rPr>
              <a:t> </a:t>
            </a:r>
            <a:r>
              <a:rPr lang="en-US" sz="1600" dirty="0">
                <a:cs typeface="Arial"/>
              </a:rPr>
              <a:t>AND</a:t>
            </a:r>
            <a:r>
              <a:rPr lang="en-US" sz="1600" spc="-5" dirty="0">
                <a:cs typeface="Arial"/>
              </a:rPr>
              <a:t> </a:t>
            </a:r>
            <a:r>
              <a:rPr lang="en-US" sz="1600" dirty="0">
                <a:cs typeface="Arial"/>
              </a:rPr>
              <a:t>O</a:t>
            </a:r>
            <a:r>
              <a:rPr lang="en-US" sz="1600" spc="-5" dirty="0">
                <a:cs typeface="Arial"/>
              </a:rPr>
              <a:t>FF</a:t>
            </a:r>
            <a:r>
              <a:rPr lang="en-US" sz="1600" dirty="0">
                <a:cs typeface="Arial"/>
              </a:rPr>
              <a:t>ER</a:t>
            </a:r>
            <a:r>
              <a:rPr lang="en-US" sz="1600" spc="-5" dirty="0">
                <a:cs typeface="Arial"/>
              </a:rPr>
              <a:t> </a:t>
            </a:r>
            <a:r>
              <a:rPr lang="en-US" sz="1600" dirty="0">
                <a:cs typeface="Arial"/>
              </a:rPr>
              <a:t>I</a:t>
            </a:r>
            <a:r>
              <a:rPr lang="en-US" sz="1600" spc="-5" dirty="0">
                <a:cs typeface="Arial"/>
              </a:rPr>
              <a:t>T </a:t>
            </a:r>
            <a:r>
              <a:rPr lang="en-US" sz="1600" dirty="0">
                <a:cs typeface="Arial"/>
              </a:rPr>
              <a:t>UP</a:t>
            </a:r>
            <a:r>
              <a:rPr lang="en-US" sz="1600" spc="-5" dirty="0">
                <a:cs typeface="Arial"/>
              </a:rPr>
              <a:t> </a:t>
            </a:r>
            <a:r>
              <a:rPr lang="en-US" sz="1600" dirty="0">
                <a:cs typeface="Arial"/>
              </a:rPr>
              <a:t>QUICKLY</a:t>
            </a:r>
          </a:p>
          <a:p>
            <a:pPr marL="755650" marR="118110" indent="-285750">
              <a:lnSpc>
                <a:spcPct val="120400"/>
              </a:lnSpc>
              <a:buFont typeface="Courier New"/>
              <a:buChar char="o"/>
            </a:pPr>
            <a:r>
              <a:rPr lang="en-US" sz="1600" b="1" dirty="0">
                <a:cs typeface="Arial"/>
              </a:rPr>
              <a:t>MAKE</a:t>
            </a:r>
            <a:r>
              <a:rPr lang="en-US" sz="1600" b="1" spc="-5" dirty="0">
                <a:cs typeface="Arial"/>
              </a:rPr>
              <a:t> </a:t>
            </a:r>
            <a:r>
              <a:rPr lang="en-US" sz="1600" b="1" dirty="0">
                <a:cs typeface="Arial"/>
              </a:rPr>
              <a:t>I</a:t>
            </a:r>
            <a:r>
              <a:rPr lang="en-US" sz="1600" b="1" spc="-5" dirty="0">
                <a:cs typeface="Arial"/>
              </a:rPr>
              <a:t>T </a:t>
            </a:r>
            <a:r>
              <a:rPr lang="en-US" sz="1600" b="1" dirty="0">
                <a:cs typeface="Arial"/>
              </a:rPr>
              <a:t>EASY</a:t>
            </a:r>
            <a:r>
              <a:rPr lang="en-US" sz="1600" b="1" spc="-5" dirty="0">
                <a:cs typeface="Arial"/>
              </a:rPr>
              <a:t> F</a:t>
            </a:r>
            <a:r>
              <a:rPr lang="en-US" sz="1600" b="1" dirty="0">
                <a:cs typeface="Arial"/>
              </a:rPr>
              <a:t>OR</a:t>
            </a:r>
            <a:r>
              <a:rPr lang="en-US" sz="1600" b="1" spc="-5" dirty="0">
                <a:cs typeface="Arial"/>
              </a:rPr>
              <a:t> T</a:t>
            </a:r>
            <a:r>
              <a:rPr lang="en-US" sz="1600" b="1" dirty="0">
                <a:cs typeface="Arial"/>
              </a:rPr>
              <a:t>HE</a:t>
            </a:r>
            <a:r>
              <a:rPr lang="en-US" sz="1600" b="1" spc="-5" dirty="0">
                <a:cs typeface="Arial"/>
              </a:rPr>
              <a:t> </a:t>
            </a:r>
            <a:r>
              <a:rPr lang="en-US" sz="1600" b="1" dirty="0">
                <a:cs typeface="Arial"/>
              </a:rPr>
              <a:t>READER</a:t>
            </a:r>
            <a:r>
              <a:rPr lang="en-US" sz="1600" b="1" spc="-5" dirty="0">
                <a:cs typeface="Arial"/>
              </a:rPr>
              <a:t> </a:t>
            </a:r>
            <a:r>
              <a:rPr lang="en-US" sz="1600" spc="-5" dirty="0">
                <a:cs typeface="Arial"/>
              </a:rPr>
              <a:t>T</a:t>
            </a:r>
            <a:r>
              <a:rPr lang="en-US" sz="1600" dirty="0">
                <a:cs typeface="Arial"/>
              </a:rPr>
              <a:t>O</a:t>
            </a:r>
            <a:r>
              <a:rPr lang="en-US" sz="1600" spc="-5" dirty="0">
                <a:cs typeface="Arial"/>
              </a:rPr>
              <a:t> </a:t>
            </a:r>
            <a:r>
              <a:rPr lang="en-US" sz="1600" dirty="0">
                <a:cs typeface="Arial"/>
              </a:rPr>
              <a:t>SPO</a:t>
            </a:r>
            <a:r>
              <a:rPr lang="en-US" sz="1600" spc="-5" dirty="0">
                <a:cs typeface="Arial"/>
              </a:rPr>
              <a:t>T </a:t>
            </a:r>
            <a:r>
              <a:rPr lang="en-US" sz="1600" dirty="0">
                <a:cs typeface="Arial"/>
              </a:rPr>
              <a:t>WHA</a:t>
            </a:r>
            <a:r>
              <a:rPr lang="en-US" sz="1600" spc="-5" dirty="0">
                <a:cs typeface="Arial"/>
              </a:rPr>
              <a:t>T T</a:t>
            </a:r>
            <a:r>
              <a:rPr lang="en-US" sz="1600" dirty="0">
                <a:cs typeface="Arial"/>
              </a:rPr>
              <a:t>HE</a:t>
            </a:r>
            <a:r>
              <a:rPr lang="en-US" sz="1600" spc="-5" dirty="0">
                <a:cs typeface="Arial"/>
              </a:rPr>
              <a:t>Y</a:t>
            </a:r>
            <a:r>
              <a:rPr lang="en-US" sz="1600" dirty="0">
                <a:cs typeface="ＭＳ Ｐゴシック"/>
              </a:rPr>
              <a:t>’</a:t>
            </a:r>
            <a:r>
              <a:rPr lang="en-US" sz="1600" dirty="0">
                <a:cs typeface="Arial"/>
              </a:rPr>
              <a:t>RE</a:t>
            </a:r>
            <a:r>
              <a:rPr lang="en-US" sz="1600" spc="-5" dirty="0">
                <a:cs typeface="Arial"/>
              </a:rPr>
              <a:t> </a:t>
            </a:r>
            <a:r>
              <a:rPr lang="en-US" sz="1600" dirty="0">
                <a:cs typeface="Arial"/>
              </a:rPr>
              <a:t>LOOKING</a:t>
            </a:r>
            <a:r>
              <a:rPr lang="en-US" sz="1600" spc="-5" dirty="0">
                <a:cs typeface="Arial"/>
              </a:rPr>
              <a:t> F</a:t>
            </a:r>
            <a:r>
              <a:rPr lang="en-US" sz="1600" dirty="0">
                <a:cs typeface="Arial"/>
              </a:rPr>
              <a:t>OR</a:t>
            </a:r>
            <a:r>
              <a:rPr lang="en-US" sz="1600" spc="-5" dirty="0">
                <a:cs typeface="Arial"/>
              </a:rPr>
              <a:t> </a:t>
            </a:r>
            <a:r>
              <a:rPr lang="en-US" sz="1600" dirty="0">
                <a:cs typeface="Arial"/>
              </a:rPr>
              <a:t>ON</a:t>
            </a:r>
            <a:r>
              <a:rPr lang="en-US" sz="1600" spc="-5" dirty="0">
                <a:cs typeface="Arial"/>
              </a:rPr>
              <a:t> </a:t>
            </a:r>
            <a:r>
              <a:rPr lang="en-US" sz="1600" dirty="0">
                <a:cs typeface="Arial"/>
              </a:rPr>
              <a:t>A</a:t>
            </a:r>
            <a:r>
              <a:rPr lang="en-US" sz="1600" spc="-5" dirty="0">
                <a:cs typeface="Arial"/>
              </a:rPr>
              <a:t> </a:t>
            </a:r>
            <a:r>
              <a:rPr lang="en-US" sz="1600" dirty="0">
                <a:cs typeface="Arial"/>
              </a:rPr>
              <a:t>PAGE O</a:t>
            </a:r>
            <a:r>
              <a:rPr lang="en-US" sz="1600" dirty="0">
                <a:cs typeface="Helvetica"/>
              </a:rPr>
              <a:t>  </a:t>
            </a:r>
            <a:r>
              <a:rPr lang="en-US" sz="1600" spc="-5" dirty="0">
                <a:cs typeface="Helvetica"/>
              </a:rPr>
              <a:t> </a:t>
            </a:r>
            <a:r>
              <a:rPr lang="en-US" sz="1600" dirty="0">
                <a:cs typeface="Arial"/>
              </a:rPr>
              <a:t>EMPLOY</a:t>
            </a:r>
            <a:r>
              <a:rPr lang="en-US" sz="1600" spc="-5" dirty="0">
                <a:cs typeface="Arial"/>
              </a:rPr>
              <a:t> </a:t>
            </a:r>
            <a:r>
              <a:rPr lang="en-US" sz="1600" dirty="0">
                <a:cs typeface="Arial"/>
              </a:rPr>
              <a:t>SCANNABLE</a:t>
            </a:r>
            <a:r>
              <a:rPr lang="en-US" sz="1600" spc="-5" dirty="0">
                <a:cs typeface="Arial"/>
              </a:rPr>
              <a:t> T</a:t>
            </a:r>
            <a:r>
              <a:rPr lang="en-US" sz="1600" dirty="0">
                <a:cs typeface="Arial"/>
              </a:rPr>
              <a:t>E</a:t>
            </a:r>
            <a:r>
              <a:rPr lang="en-US" sz="1600" spc="-10" dirty="0">
                <a:cs typeface="Arial"/>
              </a:rPr>
              <a:t>XT,</a:t>
            </a:r>
            <a:r>
              <a:rPr lang="en-US" sz="1600" spc="-5" dirty="0">
                <a:cs typeface="Arial"/>
              </a:rPr>
              <a:t> </a:t>
            </a:r>
            <a:r>
              <a:rPr lang="en-US" sz="1600" dirty="0">
                <a:cs typeface="Arial"/>
              </a:rPr>
              <a:t>USING</a:t>
            </a:r>
            <a:r>
              <a:rPr lang="en-US" sz="1600" spc="-5" dirty="0">
                <a:cs typeface="Arial"/>
              </a:rPr>
              <a:t>:</a:t>
            </a:r>
            <a:endParaRPr lang="en-US" sz="1600" dirty="0">
              <a:cs typeface="Arial"/>
            </a:endParaRPr>
          </a:p>
          <a:p>
            <a:pPr marL="1212850" marR="118110" lvl="1" indent="-285750">
              <a:lnSpc>
                <a:spcPct val="120400"/>
              </a:lnSpc>
              <a:buFont typeface="Courier New"/>
              <a:buChar char="o"/>
            </a:pPr>
            <a:r>
              <a:rPr lang="en-US" sz="1600" dirty="0">
                <a:cs typeface="Arial"/>
              </a:rPr>
              <a:t>BOLD</a:t>
            </a:r>
            <a:r>
              <a:rPr lang="en-US" sz="1600" spc="-5" dirty="0">
                <a:cs typeface="Arial"/>
              </a:rPr>
              <a:t> </a:t>
            </a:r>
            <a:r>
              <a:rPr lang="en-US" sz="1600" dirty="0">
                <a:cs typeface="Arial"/>
              </a:rPr>
              <a:t>SUBHEADINGS</a:t>
            </a:r>
          </a:p>
          <a:p>
            <a:pPr marL="1212850" marR="118110" lvl="1" indent="-285750">
              <a:lnSpc>
                <a:spcPct val="120400"/>
              </a:lnSpc>
              <a:buFont typeface="Courier New"/>
              <a:buChar char="o"/>
            </a:pPr>
            <a:r>
              <a:rPr lang="en-US" sz="1600" dirty="0">
                <a:cs typeface="Arial"/>
              </a:rPr>
              <a:t>LI</a:t>
            </a:r>
            <a:r>
              <a:rPr lang="en-US" sz="1600" spc="-10" dirty="0">
                <a:cs typeface="Arial"/>
              </a:rPr>
              <a:t>ST</a:t>
            </a:r>
            <a:r>
              <a:rPr lang="en-US" sz="1600" dirty="0">
                <a:cs typeface="Arial"/>
              </a:rPr>
              <a:t>S</a:t>
            </a:r>
          </a:p>
          <a:p>
            <a:pPr marL="1212850" marR="118110" lvl="1" indent="-285750">
              <a:lnSpc>
                <a:spcPct val="120400"/>
              </a:lnSpc>
              <a:buFont typeface="Courier New"/>
              <a:buChar char="o"/>
            </a:pPr>
            <a:r>
              <a:rPr lang="en-US" sz="1600" dirty="0">
                <a:cs typeface="Arial"/>
              </a:rPr>
              <a:t>ANCHOR</a:t>
            </a:r>
            <a:r>
              <a:rPr lang="en-US" sz="1600" spc="-5" dirty="0">
                <a:cs typeface="Arial"/>
              </a:rPr>
              <a:t> </a:t>
            </a:r>
            <a:r>
              <a:rPr lang="en-US" sz="1600" dirty="0">
                <a:cs typeface="Arial"/>
              </a:rPr>
              <a:t>LINKS</a:t>
            </a:r>
          </a:p>
          <a:p>
            <a:pPr marL="755650" marR="562610" indent="-285750">
              <a:lnSpc>
                <a:spcPts val="2600"/>
              </a:lnSpc>
              <a:spcBef>
                <a:spcPts val="135"/>
              </a:spcBef>
              <a:buFont typeface="Courier New"/>
              <a:buChar char="o"/>
            </a:pPr>
            <a:r>
              <a:rPr lang="en-US" sz="1600" dirty="0">
                <a:cs typeface="Arial"/>
              </a:rPr>
              <a:t>HAVE</a:t>
            </a:r>
            <a:r>
              <a:rPr lang="en-US" sz="1600" spc="-5" dirty="0">
                <a:cs typeface="Arial"/>
              </a:rPr>
              <a:t> </a:t>
            </a:r>
            <a:r>
              <a:rPr lang="en-US" sz="1600" dirty="0">
                <a:solidFill>
                  <a:srgbClr val="FF0000"/>
                </a:solidFill>
                <a:cs typeface="Arial"/>
              </a:rPr>
              <a:t>MEANING</a:t>
            </a:r>
            <a:r>
              <a:rPr lang="en-US" sz="1600" spc="-5" dirty="0">
                <a:solidFill>
                  <a:srgbClr val="FF0000"/>
                </a:solidFill>
                <a:cs typeface="Arial"/>
              </a:rPr>
              <a:t>F</a:t>
            </a:r>
            <a:r>
              <a:rPr lang="en-US" sz="1600" dirty="0">
                <a:solidFill>
                  <a:srgbClr val="FF0000"/>
                </a:solidFill>
                <a:cs typeface="Arial"/>
              </a:rPr>
              <a:t>UL</a:t>
            </a:r>
            <a:r>
              <a:rPr lang="en-US" sz="1600" spc="-5" dirty="0">
                <a:cs typeface="Arial"/>
              </a:rPr>
              <a:t> </a:t>
            </a:r>
            <a:r>
              <a:rPr lang="en-US" sz="1600" dirty="0">
                <a:cs typeface="Arial"/>
              </a:rPr>
              <a:t>HEADINGS</a:t>
            </a:r>
            <a:r>
              <a:rPr lang="en-US" sz="1600" spc="-5" dirty="0">
                <a:cs typeface="Arial"/>
              </a:rPr>
              <a:t> </a:t>
            </a:r>
            <a:r>
              <a:rPr lang="en-US" sz="1600" dirty="0">
                <a:cs typeface="Arial"/>
              </a:rPr>
              <a:t>AND</a:t>
            </a:r>
            <a:r>
              <a:rPr lang="en-US" sz="1600" spc="-5" dirty="0">
                <a:cs typeface="Arial"/>
              </a:rPr>
              <a:t> </a:t>
            </a:r>
            <a:r>
              <a:rPr lang="en-US" sz="1600" dirty="0">
                <a:cs typeface="Arial"/>
              </a:rPr>
              <a:t>SUB-HEADINGS</a:t>
            </a:r>
            <a:r>
              <a:rPr lang="en-US" sz="1600" spc="-5" dirty="0">
                <a:cs typeface="Arial"/>
              </a:rPr>
              <a:t> </a:t>
            </a:r>
            <a:r>
              <a:rPr lang="en-US" sz="1600" dirty="0">
                <a:cs typeface="Arial"/>
              </a:rPr>
              <a:t>(NO</a:t>
            </a:r>
            <a:r>
              <a:rPr lang="en-US" sz="1600" spc="-5" dirty="0">
                <a:cs typeface="Arial"/>
              </a:rPr>
              <a:t>T </a:t>
            </a:r>
            <a:r>
              <a:rPr lang="en-US" sz="1600" dirty="0">
                <a:cs typeface="ＭＳ Ｐゴシック"/>
              </a:rPr>
              <a:t>“</a:t>
            </a:r>
            <a:r>
              <a:rPr lang="en-US" sz="1600" dirty="0">
                <a:cs typeface="Arial"/>
              </a:rPr>
              <a:t>CLEVER</a:t>
            </a:r>
            <a:r>
              <a:rPr lang="en-US" sz="1600" spc="-5" dirty="0">
                <a:cs typeface="Arial"/>
              </a:rPr>
              <a:t> </a:t>
            </a:r>
            <a:r>
              <a:rPr lang="en-US" sz="1600" dirty="0">
                <a:cs typeface="Arial"/>
              </a:rPr>
              <a:t>ONE</a:t>
            </a:r>
            <a:r>
              <a:rPr lang="en-US" sz="1600" spc="-5" dirty="0">
                <a:cs typeface="Arial"/>
              </a:rPr>
              <a:t>S</a:t>
            </a:r>
            <a:r>
              <a:rPr lang="en-US" sz="1600" dirty="0">
                <a:cs typeface="ＭＳ Ｐゴシック"/>
              </a:rPr>
              <a:t>”</a:t>
            </a:r>
            <a:r>
              <a:rPr lang="en-US" sz="1600" dirty="0">
                <a:cs typeface="Arial"/>
              </a:rPr>
              <a:t>)</a:t>
            </a:r>
          </a:p>
          <a:p>
            <a:pPr marL="755650" marR="562610" indent="-285750">
              <a:lnSpc>
                <a:spcPts val="2600"/>
              </a:lnSpc>
              <a:spcBef>
                <a:spcPts val="135"/>
              </a:spcBef>
              <a:buFont typeface="Courier New"/>
              <a:buChar char="o"/>
            </a:pPr>
            <a:r>
              <a:rPr lang="en-US" sz="1600" dirty="0">
                <a:cs typeface="Arial"/>
              </a:rPr>
              <a:t>USE</a:t>
            </a:r>
            <a:r>
              <a:rPr lang="en-US" sz="1600" spc="-5" dirty="0">
                <a:cs typeface="Arial"/>
              </a:rPr>
              <a:t> </a:t>
            </a:r>
            <a:r>
              <a:rPr lang="en-US" sz="1600" dirty="0">
                <a:cs typeface="Arial"/>
              </a:rPr>
              <a:t>BULLE</a:t>
            </a:r>
            <a:r>
              <a:rPr lang="en-US" sz="1600" spc="-5" dirty="0">
                <a:cs typeface="Arial"/>
              </a:rPr>
              <a:t>T</a:t>
            </a:r>
            <a:r>
              <a:rPr lang="en-US" sz="1600" dirty="0">
                <a:cs typeface="Arial"/>
              </a:rPr>
              <a:t>ED</a:t>
            </a:r>
            <a:r>
              <a:rPr lang="en-US" sz="1600" spc="-5" dirty="0">
                <a:cs typeface="Arial"/>
              </a:rPr>
              <a:t> </a:t>
            </a:r>
            <a:r>
              <a:rPr lang="en-US" sz="1600" dirty="0">
                <a:cs typeface="Arial"/>
              </a:rPr>
              <a:t>OR</a:t>
            </a:r>
            <a:r>
              <a:rPr lang="en-US" sz="1600" spc="-5" dirty="0">
                <a:cs typeface="Arial"/>
              </a:rPr>
              <a:t> </a:t>
            </a:r>
            <a:r>
              <a:rPr lang="en-US" sz="1600" dirty="0">
                <a:cs typeface="Arial"/>
              </a:rPr>
              <a:t>NUMBERED</a:t>
            </a:r>
            <a:r>
              <a:rPr lang="en-US" sz="1600" spc="-5" dirty="0">
                <a:cs typeface="Arial"/>
              </a:rPr>
              <a:t> </a:t>
            </a:r>
            <a:r>
              <a:rPr lang="en-US" sz="1600" dirty="0">
                <a:cs typeface="Arial"/>
              </a:rPr>
              <a:t>LI</a:t>
            </a:r>
            <a:r>
              <a:rPr lang="en-US" sz="1600" spc="-10" dirty="0">
                <a:cs typeface="Arial"/>
              </a:rPr>
              <a:t>ST</a:t>
            </a:r>
            <a:r>
              <a:rPr lang="en-US" sz="1600" dirty="0">
                <a:cs typeface="Arial"/>
              </a:rPr>
              <a:t>S</a:t>
            </a:r>
            <a:r>
              <a:rPr lang="en-US" sz="1600" spc="-5" dirty="0">
                <a:cs typeface="Arial"/>
              </a:rPr>
              <a:t> </a:t>
            </a:r>
            <a:r>
              <a:rPr lang="en-US" sz="1600" dirty="0">
                <a:cs typeface="Arial"/>
              </a:rPr>
              <a:t>WHERE</a:t>
            </a:r>
            <a:r>
              <a:rPr lang="en-US" sz="1600" spc="-5" dirty="0">
                <a:cs typeface="Arial"/>
              </a:rPr>
              <a:t> </a:t>
            </a:r>
            <a:r>
              <a:rPr lang="en-US" sz="1600" dirty="0">
                <a:cs typeface="Arial"/>
              </a:rPr>
              <a:t>POSSIBLE</a:t>
            </a:r>
          </a:p>
          <a:p>
            <a:pPr marL="755650" marR="391160" indent="-285750">
              <a:lnSpc>
                <a:spcPct val="100000"/>
              </a:lnSpc>
              <a:spcBef>
                <a:spcPts val="280"/>
              </a:spcBef>
              <a:buFont typeface="Courier New"/>
              <a:buChar char="o"/>
            </a:pPr>
            <a:r>
              <a:rPr lang="en-US" sz="1600" spc="-10" dirty="0">
                <a:cs typeface="Arial"/>
              </a:rPr>
              <a:t>ST</a:t>
            </a:r>
            <a:r>
              <a:rPr lang="en-US" sz="1600" dirty="0">
                <a:cs typeface="Arial"/>
              </a:rPr>
              <a:t>ICK</a:t>
            </a:r>
            <a:r>
              <a:rPr lang="en-US" sz="1600" spc="-5" dirty="0">
                <a:cs typeface="Arial"/>
              </a:rPr>
              <a:t> T</a:t>
            </a:r>
            <a:r>
              <a:rPr lang="en-US" sz="1600" dirty="0">
                <a:cs typeface="Arial"/>
              </a:rPr>
              <a:t>O</a:t>
            </a:r>
            <a:r>
              <a:rPr lang="en-US" sz="1600" spc="-5" dirty="0">
                <a:cs typeface="Arial"/>
              </a:rPr>
              <a:t> </a:t>
            </a:r>
            <a:r>
              <a:rPr lang="en-US" sz="1600" b="1" dirty="0">
                <a:cs typeface="Arial"/>
              </a:rPr>
              <a:t>ONE</a:t>
            </a:r>
            <a:r>
              <a:rPr lang="en-US" sz="1600" b="1" spc="-5" dirty="0">
                <a:cs typeface="Arial"/>
              </a:rPr>
              <a:t> </a:t>
            </a:r>
            <a:r>
              <a:rPr lang="en-US" sz="1600" b="1" dirty="0">
                <a:cs typeface="Arial"/>
              </a:rPr>
              <a:t>IDEA</a:t>
            </a:r>
            <a:r>
              <a:rPr lang="en-US" sz="1600" b="1" spc="-5" dirty="0">
                <a:cs typeface="Arial"/>
              </a:rPr>
              <a:t> </a:t>
            </a:r>
            <a:r>
              <a:rPr lang="en-US" sz="1600" b="1" dirty="0">
                <a:cs typeface="Arial"/>
              </a:rPr>
              <a:t>PER</a:t>
            </a:r>
            <a:r>
              <a:rPr lang="en-US" sz="1600" b="1" spc="-5" dirty="0">
                <a:cs typeface="Arial"/>
              </a:rPr>
              <a:t> </a:t>
            </a:r>
            <a:r>
              <a:rPr lang="en-US" sz="1600" b="1" dirty="0">
                <a:cs typeface="Arial"/>
              </a:rPr>
              <a:t>PARAGRAPH</a:t>
            </a:r>
            <a:r>
              <a:rPr lang="en-US" sz="1600" b="1" spc="-5" dirty="0">
                <a:cs typeface="Arial"/>
              </a:rPr>
              <a:t> </a:t>
            </a:r>
            <a:r>
              <a:rPr lang="en-US" sz="1600" dirty="0">
                <a:cs typeface="Arial"/>
              </a:rPr>
              <a:t>(USERS</a:t>
            </a:r>
            <a:r>
              <a:rPr lang="en-US" sz="1600" spc="-5" dirty="0">
                <a:cs typeface="Arial"/>
              </a:rPr>
              <a:t> </a:t>
            </a:r>
            <a:r>
              <a:rPr lang="en-US" sz="1600" dirty="0">
                <a:cs typeface="Arial"/>
              </a:rPr>
              <a:t>WILL</a:t>
            </a:r>
            <a:r>
              <a:rPr lang="en-US" sz="1600" spc="-5" dirty="0">
                <a:cs typeface="Arial"/>
              </a:rPr>
              <a:t> </a:t>
            </a:r>
            <a:r>
              <a:rPr lang="en-US" sz="1600" dirty="0">
                <a:cs typeface="Arial"/>
              </a:rPr>
              <a:t>SKIP</a:t>
            </a:r>
            <a:r>
              <a:rPr lang="en-US" sz="1600" spc="-5" dirty="0">
                <a:cs typeface="Arial"/>
              </a:rPr>
              <a:t> </a:t>
            </a:r>
            <a:r>
              <a:rPr lang="en-US" sz="1600" dirty="0">
                <a:cs typeface="Arial"/>
              </a:rPr>
              <a:t>OVER</a:t>
            </a:r>
            <a:r>
              <a:rPr lang="en-US" sz="1600" spc="-5" dirty="0">
                <a:cs typeface="Arial"/>
              </a:rPr>
              <a:t> </a:t>
            </a:r>
            <a:r>
              <a:rPr lang="en-US" sz="1600" dirty="0">
                <a:cs typeface="Arial"/>
              </a:rPr>
              <a:t>ANY</a:t>
            </a:r>
            <a:r>
              <a:rPr lang="en-US" sz="1600" spc="-5" dirty="0">
                <a:cs typeface="Arial"/>
              </a:rPr>
              <a:t> </a:t>
            </a:r>
            <a:r>
              <a:rPr lang="en-US" sz="1600" dirty="0">
                <a:cs typeface="Arial"/>
              </a:rPr>
              <a:t>ADDI</a:t>
            </a:r>
            <a:r>
              <a:rPr lang="en-US" sz="1600" spc="-5" dirty="0">
                <a:cs typeface="Arial"/>
              </a:rPr>
              <a:t>T</a:t>
            </a:r>
            <a:r>
              <a:rPr lang="en-US" sz="1600" dirty="0">
                <a:cs typeface="Arial"/>
              </a:rPr>
              <a:t>IONAL IDEAS</a:t>
            </a:r>
            <a:r>
              <a:rPr lang="en-US" sz="1600" spc="-5" dirty="0">
                <a:cs typeface="Arial"/>
              </a:rPr>
              <a:t> </a:t>
            </a:r>
            <a:r>
              <a:rPr lang="en-US" sz="1600" dirty="0">
                <a:cs typeface="Arial"/>
              </a:rPr>
              <a:t>I</a:t>
            </a:r>
            <a:r>
              <a:rPr lang="en-US" sz="1600" spc="-5" dirty="0">
                <a:cs typeface="Arial"/>
              </a:rPr>
              <a:t>F T</a:t>
            </a:r>
            <a:r>
              <a:rPr lang="en-US" sz="1600" dirty="0">
                <a:cs typeface="Arial"/>
              </a:rPr>
              <a:t>HEY</a:t>
            </a:r>
            <a:r>
              <a:rPr lang="en-US" sz="1600" spc="-5" dirty="0">
                <a:cs typeface="Arial"/>
              </a:rPr>
              <a:t> </a:t>
            </a:r>
            <a:r>
              <a:rPr lang="en-US" sz="1600" dirty="0">
                <a:cs typeface="Arial"/>
              </a:rPr>
              <a:t>ARE</a:t>
            </a:r>
            <a:r>
              <a:rPr lang="en-US" sz="1600" spc="-5" dirty="0">
                <a:cs typeface="Arial"/>
              </a:rPr>
              <a:t> </a:t>
            </a:r>
            <a:r>
              <a:rPr lang="en-US" sz="1600" dirty="0">
                <a:cs typeface="Arial"/>
              </a:rPr>
              <a:t>NO</a:t>
            </a:r>
            <a:r>
              <a:rPr lang="en-US" sz="1600" spc="-5" dirty="0">
                <a:cs typeface="Arial"/>
              </a:rPr>
              <a:t>T </a:t>
            </a:r>
            <a:r>
              <a:rPr lang="en-US" sz="1600" dirty="0">
                <a:cs typeface="Arial"/>
              </a:rPr>
              <a:t>CAUGH</a:t>
            </a:r>
            <a:r>
              <a:rPr lang="en-US" sz="1600" spc="-5" dirty="0">
                <a:cs typeface="Arial"/>
              </a:rPr>
              <a:t>T </a:t>
            </a:r>
            <a:r>
              <a:rPr lang="en-US" sz="1600" dirty="0">
                <a:cs typeface="Arial"/>
              </a:rPr>
              <a:t>BY</a:t>
            </a:r>
            <a:r>
              <a:rPr lang="en-US" sz="1600" spc="-5" dirty="0">
                <a:cs typeface="Arial"/>
              </a:rPr>
              <a:t> T</a:t>
            </a:r>
            <a:r>
              <a:rPr lang="en-US" sz="1600" dirty="0">
                <a:cs typeface="Arial"/>
              </a:rPr>
              <a:t>HE</a:t>
            </a:r>
            <a:r>
              <a:rPr lang="en-US" sz="1600" spc="-5" dirty="0">
                <a:cs typeface="Arial"/>
              </a:rPr>
              <a:t> F</a:t>
            </a:r>
            <a:r>
              <a:rPr lang="en-US" sz="1600" dirty="0">
                <a:cs typeface="Arial"/>
              </a:rPr>
              <a:t>I</a:t>
            </a:r>
            <a:r>
              <a:rPr lang="en-US" sz="1600" spc="-10" dirty="0">
                <a:cs typeface="Arial"/>
              </a:rPr>
              <a:t>RST</a:t>
            </a:r>
            <a:r>
              <a:rPr lang="en-US" sz="1600" spc="-5" dirty="0">
                <a:cs typeface="Arial"/>
              </a:rPr>
              <a:t> F</a:t>
            </a:r>
            <a:r>
              <a:rPr lang="en-US" sz="1600" dirty="0">
                <a:cs typeface="Arial"/>
              </a:rPr>
              <a:t>EW</a:t>
            </a:r>
            <a:r>
              <a:rPr lang="en-US" sz="1600" spc="-5" dirty="0">
                <a:cs typeface="Arial"/>
              </a:rPr>
              <a:t> </a:t>
            </a:r>
            <a:r>
              <a:rPr lang="en-US" sz="1600" dirty="0">
                <a:cs typeface="Arial"/>
              </a:rPr>
              <a:t>WORDS</a:t>
            </a:r>
            <a:r>
              <a:rPr lang="en-US" sz="1600" spc="-5" dirty="0">
                <a:cs typeface="Arial"/>
              </a:rPr>
              <a:t> </a:t>
            </a:r>
            <a:r>
              <a:rPr lang="en-US" sz="1600" dirty="0">
                <a:cs typeface="Arial"/>
              </a:rPr>
              <a:t>IN</a:t>
            </a:r>
            <a:r>
              <a:rPr lang="en-US" sz="1600" spc="-5" dirty="0">
                <a:cs typeface="Arial"/>
              </a:rPr>
              <a:t> T</a:t>
            </a:r>
            <a:r>
              <a:rPr lang="en-US" sz="1600" dirty="0">
                <a:cs typeface="Arial"/>
              </a:rPr>
              <a:t>HE</a:t>
            </a:r>
            <a:r>
              <a:rPr lang="en-US" sz="1600" spc="-5" dirty="0">
                <a:cs typeface="Arial"/>
              </a:rPr>
              <a:t> </a:t>
            </a:r>
            <a:r>
              <a:rPr lang="en-US" sz="1600" dirty="0">
                <a:cs typeface="Arial"/>
              </a:rPr>
              <a:t>PARAGRAPH)</a:t>
            </a:r>
          </a:p>
          <a:p>
            <a:pPr marL="755650" marR="3714750" indent="-285750">
              <a:lnSpc>
                <a:spcPct val="120400"/>
              </a:lnSpc>
              <a:spcBef>
                <a:spcPts val="30"/>
              </a:spcBef>
              <a:buFont typeface="Courier New"/>
              <a:buChar char="o"/>
            </a:pPr>
            <a:r>
              <a:rPr lang="en-US" sz="1600" spc="-5" dirty="0">
                <a:cs typeface="Arial"/>
              </a:rPr>
              <a:t>I</a:t>
            </a:r>
            <a:r>
              <a:rPr lang="en-US" sz="1600" dirty="0">
                <a:cs typeface="Arial"/>
              </a:rPr>
              <a:t>NCLUDE</a:t>
            </a:r>
            <a:r>
              <a:rPr lang="en-US" sz="1600" spc="-5" dirty="0">
                <a:cs typeface="Arial"/>
              </a:rPr>
              <a:t> </a:t>
            </a:r>
            <a:r>
              <a:rPr lang="en-US" sz="1600" b="1" i="1" dirty="0">
                <a:solidFill>
                  <a:srgbClr val="FF0000"/>
                </a:solidFill>
                <a:cs typeface="Arial"/>
              </a:rPr>
              <a:t>CALLS</a:t>
            </a:r>
            <a:r>
              <a:rPr lang="en-US" sz="1600" b="1" i="1" spc="-5" dirty="0">
                <a:solidFill>
                  <a:srgbClr val="FF0000"/>
                </a:solidFill>
                <a:cs typeface="Arial"/>
              </a:rPr>
              <a:t> T</a:t>
            </a:r>
            <a:r>
              <a:rPr lang="en-US" sz="1600" b="1" i="1" dirty="0">
                <a:solidFill>
                  <a:srgbClr val="FF0000"/>
                </a:solidFill>
                <a:cs typeface="Arial"/>
              </a:rPr>
              <a:t>O</a:t>
            </a:r>
            <a:r>
              <a:rPr lang="en-US" sz="1600" b="1" i="1" spc="-5" dirty="0">
                <a:solidFill>
                  <a:srgbClr val="FF0000"/>
                </a:solidFill>
                <a:cs typeface="Arial"/>
              </a:rPr>
              <a:t> </a:t>
            </a:r>
            <a:r>
              <a:rPr lang="en-US" sz="1600" b="1" i="1" dirty="0">
                <a:solidFill>
                  <a:srgbClr val="FF0000"/>
                </a:solidFill>
                <a:cs typeface="Arial"/>
              </a:rPr>
              <a:t>A</a:t>
            </a:r>
            <a:r>
              <a:rPr lang="en-US" sz="1600" b="1" i="1" spc="-10" dirty="0">
                <a:solidFill>
                  <a:srgbClr val="FF0000"/>
                </a:solidFill>
                <a:cs typeface="Arial"/>
              </a:rPr>
              <a:t>CT</a:t>
            </a:r>
            <a:r>
              <a:rPr lang="en-US" sz="1600" b="1" i="1" dirty="0">
                <a:solidFill>
                  <a:srgbClr val="FF0000"/>
                </a:solidFill>
                <a:cs typeface="Arial"/>
              </a:rPr>
              <a:t>ION</a:t>
            </a:r>
          </a:p>
          <a:p>
            <a:pPr marL="755650" indent="-285750">
              <a:lnSpc>
                <a:spcPct val="100000"/>
              </a:lnSpc>
              <a:spcBef>
                <a:spcPts val="439"/>
              </a:spcBef>
              <a:buFont typeface="Courier New"/>
              <a:buChar char="o"/>
            </a:pPr>
            <a:r>
              <a:rPr lang="en-US" sz="1600" dirty="0">
                <a:cs typeface="Arial"/>
              </a:rPr>
              <a:t>HAVE</a:t>
            </a:r>
            <a:r>
              <a:rPr lang="en-US" sz="1600" spc="-5" dirty="0">
                <a:cs typeface="Arial"/>
              </a:rPr>
              <a:t> </a:t>
            </a:r>
            <a:r>
              <a:rPr lang="en-US" sz="1600" dirty="0">
                <a:cs typeface="Arial"/>
              </a:rPr>
              <a:t>HAL</a:t>
            </a:r>
            <a:r>
              <a:rPr lang="en-US" sz="1600" spc="-5" dirty="0">
                <a:cs typeface="Arial"/>
              </a:rPr>
              <a:t>F T</a:t>
            </a:r>
            <a:r>
              <a:rPr lang="en-US" sz="1600" dirty="0">
                <a:cs typeface="Arial"/>
              </a:rPr>
              <a:t>HE</a:t>
            </a:r>
            <a:r>
              <a:rPr lang="en-US" sz="1600" spc="-5" dirty="0">
                <a:cs typeface="Arial"/>
              </a:rPr>
              <a:t> </a:t>
            </a:r>
            <a:r>
              <a:rPr lang="en-US" sz="1600" dirty="0">
                <a:cs typeface="Arial"/>
              </a:rPr>
              <a:t>WORD</a:t>
            </a:r>
            <a:r>
              <a:rPr lang="en-US" sz="1600" spc="-5" dirty="0">
                <a:cs typeface="Arial"/>
              </a:rPr>
              <a:t> </a:t>
            </a:r>
            <a:r>
              <a:rPr lang="en-US" sz="1600" dirty="0">
                <a:cs typeface="Arial"/>
              </a:rPr>
              <a:t>COUN</a:t>
            </a:r>
            <a:r>
              <a:rPr lang="en-US" sz="1600" spc="-5" dirty="0">
                <a:cs typeface="Arial"/>
              </a:rPr>
              <a:t>T </a:t>
            </a:r>
            <a:r>
              <a:rPr lang="en-US" sz="1600" dirty="0">
                <a:cs typeface="Arial"/>
              </a:rPr>
              <a:t>O</a:t>
            </a:r>
            <a:r>
              <a:rPr lang="en-US" sz="1600" spc="-5" dirty="0">
                <a:cs typeface="Arial"/>
              </a:rPr>
              <a:t>F </a:t>
            </a:r>
            <a:r>
              <a:rPr lang="en-US" sz="1600" dirty="0">
                <a:cs typeface="Arial"/>
              </a:rPr>
              <a:t>CONVEN</a:t>
            </a:r>
            <a:r>
              <a:rPr lang="en-US" sz="1600" spc="-5" dirty="0">
                <a:cs typeface="Arial"/>
              </a:rPr>
              <a:t>T</a:t>
            </a:r>
            <a:r>
              <a:rPr lang="en-US" sz="1600" dirty="0">
                <a:cs typeface="Arial"/>
              </a:rPr>
              <a:t>IONAL</a:t>
            </a:r>
            <a:r>
              <a:rPr lang="en-US" sz="1600" spc="-5" dirty="0">
                <a:cs typeface="Arial"/>
              </a:rPr>
              <a:t> </a:t>
            </a:r>
            <a:r>
              <a:rPr lang="en-US" sz="1600" dirty="0">
                <a:cs typeface="Arial"/>
              </a:rPr>
              <a:t>WRI</a:t>
            </a:r>
            <a:r>
              <a:rPr lang="en-US" sz="1600" spc="-5" dirty="0">
                <a:cs typeface="Arial"/>
              </a:rPr>
              <a:t>T</a:t>
            </a:r>
            <a:r>
              <a:rPr lang="en-US" sz="1600" dirty="0">
                <a:cs typeface="Arial"/>
              </a:rPr>
              <a:t>ING</a:t>
            </a:r>
          </a:p>
        </p:txBody>
      </p:sp>
    </p:spTree>
    <p:extLst>
      <p:ext uri="{BB962C8B-B14F-4D97-AF65-F5344CB8AC3E}">
        <p14:creationId xmlns:p14="http://schemas.microsoft.com/office/powerpoint/2010/main" val="415551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9819" y="788247"/>
            <a:ext cx="8428677" cy="507831"/>
          </a:xfrm>
          <a:prstGeom prst="rect">
            <a:avLst/>
          </a:prstGeom>
        </p:spPr>
        <p:txBody>
          <a:bodyPr vert="horz" wrap="square" lIns="0" tIns="0" rIns="0" bIns="0" rtlCol="0">
            <a:spAutoFit/>
          </a:bodyPr>
          <a:lstStyle/>
          <a:p>
            <a:pPr marL="1466215">
              <a:lnSpc>
                <a:spcPct val="100000"/>
              </a:lnSpc>
            </a:pPr>
            <a:r>
              <a:rPr sz="3300" dirty="0"/>
              <a:t>Con</a:t>
            </a:r>
            <a:r>
              <a:rPr sz="3300" spc="-20" dirty="0"/>
              <a:t>t</a:t>
            </a:r>
            <a:r>
              <a:rPr sz="3300" dirty="0"/>
              <a:t>en</a:t>
            </a:r>
            <a:r>
              <a:rPr sz="3300" spc="-15" dirty="0"/>
              <a:t>t</a:t>
            </a:r>
            <a:r>
              <a:rPr sz="3300" spc="-5" dirty="0"/>
              <a:t> </a:t>
            </a:r>
            <a:r>
              <a:rPr sz="3300" dirty="0"/>
              <a:t>Mu</a:t>
            </a:r>
            <a:r>
              <a:rPr sz="3300" spc="-25" dirty="0"/>
              <a:t>s</a:t>
            </a:r>
            <a:r>
              <a:rPr sz="3300" spc="-20" dirty="0"/>
              <a:t>t</a:t>
            </a:r>
            <a:r>
              <a:rPr sz="3300" dirty="0"/>
              <a:t>-Haves</a:t>
            </a:r>
          </a:p>
        </p:txBody>
      </p:sp>
      <p:sp>
        <p:nvSpPr>
          <p:cNvPr id="4" name="object 4"/>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dirty="0"/>
          </a:p>
        </p:txBody>
      </p:sp>
      <p:sp>
        <p:nvSpPr>
          <p:cNvPr id="3" name="object 3"/>
          <p:cNvSpPr/>
          <p:nvPr/>
        </p:nvSpPr>
        <p:spPr>
          <a:xfrm>
            <a:off x="1040099" y="1307695"/>
            <a:ext cx="9505948" cy="50926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048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78051"/>
            <a:ext cx="10364451" cy="677108"/>
          </a:xfrm>
          <a:prstGeom prst="rect">
            <a:avLst/>
          </a:prstGeom>
        </p:spPr>
        <p:txBody>
          <a:bodyPr vert="horz" wrap="square" lIns="0" tIns="0" rIns="0" bIns="0" rtlCol="0">
            <a:spAutoFit/>
          </a:bodyPr>
          <a:lstStyle/>
          <a:p>
            <a:pPr marL="690245">
              <a:lnSpc>
                <a:spcPct val="100000"/>
              </a:lnSpc>
            </a:pPr>
            <a:r>
              <a:rPr sz="4400" dirty="0"/>
              <a:t>Con</a:t>
            </a:r>
            <a:r>
              <a:rPr sz="4400" spc="-20" dirty="0"/>
              <a:t>t</a:t>
            </a:r>
            <a:r>
              <a:rPr sz="4400" dirty="0"/>
              <a:t>en</a:t>
            </a:r>
            <a:r>
              <a:rPr sz="4400" spc="-15" dirty="0"/>
              <a:t>t</a:t>
            </a:r>
            <a:r>
              <a:rPr sz="4400" spc="-5" dirty="0"/>
              <a:t> </a:t>
            </a:r>
            <a:r>
              <a:rPr sz="4400" dirty="0"/>
              <a:t>Mu</a:t>
            </a:r>
            <a:r>
              <a:rPr sz="4400" spc="-25" dirty="0"/>
              <a:t>s</a:t>
            </a:r>
            <a:r>
              <a:rPr sz="4400" spc="-20" dirty="0"/>
              <a:t>t</a:t>
            </a:r>
            <a:r>
              <a:rPr sz="4400" dirty="0"/>
              <a:t>-Haves</a:t>
            </a:r>
            <a:r>
              <a:rPr sz="4400" spc="-5" dirty="0"/>
              <a:t> </a:t>
            </a:r>
            <a:r>
              <a:rPr sz="4400" dirty="0"/>
              <a:t>-</a:t>
            </a:r>
            <a:r>
              <a:rPr sz="4400" spc="-5" dirty="0"/>
              <a:t> </a:t>
            </a:r>
            <a:r>
              <a:rPr sz="4400" spc="-35" dirty="0"/>
              <a:t>T</a:t>
            </a:r>
            <a:r>
              <a:rPr sz="4400" dirty="0"/>
              <a:t>i</a:t>
            </a:r>
            <a:r>
              <a:rPr sz="4400" spc="-20" dirty="0"/>
              <a:t>t</a:t>
            </a:r>
            <a:r>
              <a:rPr sz="4400" dirty="0"/>
              <a:t>le</a:t>
            </a:r>
            <a:endParaRPr sz="4400"/>
          </a:p>
        </p:txBody>
      </p:sp>
      <p:sp>
        <p:nvSpPr>
          <p:cNvPr id="6" name="object 6"/>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
        <p:nvSpPr>
          <p:cNvPr id="3" name="object 3"/>
          <p:cNvSpPr/>
          <p:nvPr/>
        </p:nvSpPr>
        <p:spPr>
          <a:xfrm>
            <a:off x="1349009" y="822906"/>
            <a:ext cx="9685864" cy="51895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9723" y="4534592"/>
            <a:ext cx="8817032" cy="220702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04849" y="4619811"/>
            <a:ext cx="8524240" cy="1988820"/>
          </a:xfrm>
          <a:custGeom>
            <a:avLst/>
            <a:gdLst/>
            <a:ahLst/>
            <a:cxnLst/>
            <a:rect l="l" t="t" r="r" b="b"/>
            <a:pathLst>
              <a:path w="6393180" h="1988820">
                <a:moveTo>
                  <a:pt x="0" y="754631"/>
                </a:moveTo>
                <a:lnTo>
                  <a:pt x="146507" y="683080"/>
                </a:lnTo>
                <a:lnTo>
                  <a:pt x="294491" y="614997"/>
                </a:lnTo>
                <a:lnTo>
                  <a:pt x="443887" y="550397"/>
                </a:lnTo>
                <a:lnTo>
                  <a:pt x="594630" y="489295"/>
                </a:lnTo>
                <a:lnTo>
                  <a:pt x="746656" y="431707"/>
                </a:lnTo>
                <a:lnTo>
                  <a:pt x="899901" y="377649"/>
                </a:lnTo>
                <a:lnTo>
                  <a:pt x="1054300" y="327135"/>
                </a:lnTo>
                <a:lnTo>
                  <a:pt x="1209789" y="280181"/>
                </a:lnTo>
                <a:lnTo>
                  <a:pt x="1366304" y="236802"/>
                </a:lnTo>
                <a:lnTo>
                  <a:pt x="1523779" y="197014"/>
                </a:lnTo>
                <a:lnTo>
                  <a:pt x="1682152" y="160832"/>
                </a:lnTo>
                <a:lnTo>
                  <a:pt x="1841356" y="128271"/>
                </a:lnTo>
                <a:lnTo>
                  <a:pt x="2001329" y="99347"/>
                </a:lnTo>
                <a:lnTo>
                  <a:pt x="2162006" y="74075"/>
                </a:lnTo>
                <a:lnTo>
                  <a:pt x="2323322" y="52471"/>
                </a:lnTo>
                <a:lnTo>
                  <a:pt x="2485212" y="34550"/>
                </a:lnTo>
                <a:lnTo>
                  <a:pt x="2647613" y="20326"/>
                </a:lnTo>
                <a:lnTo>
                  <a:pt x="2810461" y="9817"/>
                </a:lnTo>
                <a:lnTo>
                  <a:pt x="2973690" y="3036"/>
                </a:lnTo>
                <a:lnTo>
                  <a:pt x="3137237" y="0"/>
                </a:lnTo>
                <a:lnTo>
                  <a:pt x="3306880" y="819"/>
                </a:lnTo>
                <a:lnTo>
                  <a:pt x="3476229" y="5667"/>
                </a:lnTo>
                <a:lnTo>
                  <a:pt x="3645213" y="14528"/>
                </a:lnTo>
                <a:lnTo>
                  <a:pt x="3813760" y="27385"/>
                </a:lnTo>
                <a:lnTo>
                  <a:pt x="3981798" y="44221"/>
                </a:lnTo>
                <a:lnTo>
                  <a:pt x="4149256" y="65020"/>
                </a:lnTo>
                <a:lnTo>
                  <a:pt x="4316061" y="89764"/>
                </a:lnTo>
                <a:lnTo>
                  <a:pt x="4482143" y="118437"/>
                </a:lnTo>
                <a:lnTo>
                  <a:pt x="4647429" y="151024"/>
                </a:lnTo>
                <a:lnTo>
                  <a:pt x="4811848" y="187505"/>
                </a:lnTo>
                <a:lnTo>
                  <a:pt x="4975327" y="227866"/>
                </a:lnTo>
                <a:lnTo>
                  <a:pt x="5137797" y="272089"/>
                </a:lnTo>
                <a:lnTo>
                  <a:pt x="5299184" y="320158"/>
                </a:lnTo>
                <a:lnTo>
                  <a:pt x="5459417" y="372056"/>
                </a:lnTo>
                <a:lnTo>
                  <a:pt x="5618424" y="427766"/>
                </a:lnTo>
                <a:lnTo>
                  <a:pt x="5776133" y="487272"/>
                </a:lnTo>
                <a:lnTo>
                  <a:pt x="5932474" y="550557"/>
                </a:lnTo>
                <a:lnTo>
                  <a:pt x="6087374" y="617604"/>
                </a:lnTo>
                <a:lnTo>
                  <a:pt x="6240761" y="688397"/>
                </a:lnTo>
                <a:lnTo>
                  <a:pt x="6392564" y="762918"/>
                </a:lnTo>
                <a:lnTo>
                  <a:pt x="6262420" y="876635"/>
                </a:lnTo>
                <a:lnTo>
                  <a:pt x="6128523" y="985210"/>
                </a:lnTo>
                <a:lnTo>
                  <a:pt x="5991031" y="1088579"/>
                </a:lnTo>
                <a:lnTo>
                  <a:pt x="5850108" y="1186681"/>
                </a:lnTo>
                <a:lnTo>
                  <a:pt x="5705914" y="1279451"/>
                </a:lnTo>
                <a:lnTo>
                  <a:pt x="5558610" y="1366827"/>
                </a:lnTo>
                <a:lnTo>
                  <a:pt x="5408357" y="1448746"/>
                </a:lnTo>
                <a:lnTo>
                  <a:pt x="5255316" y="1525145"/>
                </a:lnTo>
                <a:lnTo>
                  <a:pt x="5099650" y="1595962"/>
                </a:lnTo>
                <a:lnTo>
                  <a:pt x="4941518" y="1661133"/>
                </a:lnTo>
                <a:lnTo>
                  <a:pt x="4781082" y="1720595"/>
                </a:lnTo>
                <a:lnTo>
                  <a:pt x="4618503" y="1774285"/>
                </a:lnTo>
                <a:lnTo>
                  <a:pt x="4453942" y="1822141"/>
                </a:lnTo>
                <a:lnTo>
                  <a:pt x="4287560" y="1864100"/>
                </a:lnTo>
                <a:lnTo>
                  <a:pt x="4119519" y="1900099"/>
                </a:lnTo>
                <a:lnTo>
                  <a:pt x="3949980" y="1930074"/>
                </a:lnTo>
                <a:lnTo>
                  <a:pt x="3779104" y="1953963"/>
                </a:lnTo>
                <a:lnTo>
                  <a:pt x="3607051" y="1971703"/>
                </a:lnTo>
                <a:lnTo>
                  <a:pt x="3433984" y="1983231"/>
                </a:lnTo>
                <a:lnTo>
                  <a:pt x="3260063" y="1988485"/>
                </a:lnTo>
                <a:lnTo>
                  <a:pt x="3079352" y="1987267"/>
                </a:lnTo>
                <a:lnTo>
                  <a:pt x="2899426" y="1979274"/>
                </a:lnTo>
                <a:lnTo>
                  <a:pt x="2720463" y="1964575"/>
                </a:lnTo>
                <a:lnTo>
                  <a:pt x="2542644" y="1943236"/>
                </a:lnTo>
                <a:lnTo>
                  <a:pt x="2366149" y="1915328"/>
                </a:lnTo>
                <a:lnTo>
                  <a:pt x="2191158" y="1880916"/>
                </a:lnTo>
                <a:lnTo>
                  <a:pt x="2017850" y="1840071"/>
                </a:lnTo>
                <a:lnTo>
                  <a:pt x="1846407" y="1792861"/>
                </a:lnTo>
                <a:lnTo>
                  <a:pt x="1677007" y="1739352"/>
                </a:lnTo>
                <a:lnTo>
                  <a:pt x="1509832" y="1679614"/>
                </a:lnTo>
                <a:lnTo>
                  <a:pt x="1345060" y="1613715"/>
                </a:lnTo>
                <a:lnTo>
                  <a:pt x="1182873" y="1541724"/>
                </a:lnTo>
                <a:lnTo>
                  <a:pt x="1023449" y="1463707"/>
                </a:lnTo>
                <a:lnTo>
                  <a:pt x="866970" y="1379734"/>
                </a:lnTo>
                <a:lnTo>
                  <a:pt x="713615" y="1289873"/>
                </a:lnTo>
                <a:lnTo>
                  <a:pt x="563563" y="1194192"/>
                </a:lnTo>
                <a:lnTo>
                  <a:pt x="416996" y="1092759"/>
                </a:lnTo>
                <a:lnTo>
                  <a:pt x="274093" y="985642"/>
                </a:lnTo>
                <a:lnTo>
                  <a:pt x="135034" y="872910"/>
                </a:lnTo>
                <a:lnTo>
                  <a:pt x="0" y="754631"/>
                </a:lnTo>
                <a:close/>
              </a:path>
            </a:pathLst>
          </a:custGeom>
          <a:ln w="76199">
            <a:solidFill>
              <a:srgbClr val="DB482F"/>
            </a:solidFill>
          </a:ln>
        </p:spPr>
        <p:txBody>
          <a:bodyPr wrap="square" lIns="0" tIns="0" rIns="0" bIns="0" rtlCol="0"/>
          <a:lstStyle/>
          <a:p>
            <a:endParaRPr/>
          </a:p>
        </p:txBody>
      </p:sp>
    </p:spTree>
    <p:extLst>
      <p:ext uri="{BB962C8B-B14F-4D97-AF65-F5344CB8AC3E}">
        <p14:creationId xmlns:p14="http://schemas.microsoft.com/office/powerpoint/2010/main" val="150056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3312" y="1531094"/>
            <a:ext cx="10416115" cy="500856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48643" y="771967"/>
            <a:ext cx="10364451" cy="507831"/>
          </a:xfrm>
          <a:prstGeom prst="rect">
            <a:avLst/>
          </a:prstGeom>
        </p:spPr>
        <p:txBody>
          <a:bodyPr vert="horz" wrap="square" lIns="0" tIns="0" rIns="0" bIns="0" rtlCol="0">
            <a:spAutoFit/>
          </a:bodyPr>
          <a:lstStyle/>
          <a:p>
            <a:pPr marL="12700">
              <a:lnSpc>
                <a:spcPct val="100000"/>
              </a:lnSpc>
            </a:pPr>
            <a:r>
              <a:rPr sz="3300" dirty="0"/>
              <a:t>Con</a:t>
            </a:r>
            <a:r>
              <a:rPr sz="3300" spc="-20" dirty="0"/>
              <a:t>t</a:t>
            </a:r>
            <a:r>
              <a:rPr sz="3300" dirty="0"/>
              <a:t>en</a:t>
            </a:r>
            <a:r>
              <a:rPr sz="3300" spc="-15" dirty="0"/>
              <a:t>t</a:t>
            </a:r>
            <a:r>
              <a:rPr sz="3300" spc="-5" dirty="0"/>
              <a:t> </a:t>
            </a:r>
            <a:r>
              <a:rPr sz="3300" dirty="0"/>
              <a:t>Mu</a:t>
            </a:r>
            <a:r>
              <a:rPr sz="3300" spc="-20" dirty="0"/>
              <a:t>st</a:t>
            </a:r>
            <a:r>
              <a:rPr sz="3300" dirty="0"/>
              <a:t>-Haves</a:t>
            </a:r>
            <a:r>
              <a:rPr sz="3300" spc="-5" dirty="0"/>
              <a:t> </a:t>
            </a:r>
            <a:r>
              <a:rPr sz="3300" dirty="0"/>
              <a:t>-</a:t>
            </a:r>
            <a:r>
              <a:rPr sz="3300" spc="-5" dirty="0"/>
              <a:t> </a:t>
            </a:r>
            <a:r>
              <a:rPr sz="3300" dirty="0"/>
              <a:t>Microcon</a:t>
            </a:r>
            <a:r>
              <a:rPr sz="3300" spc="-20" dirty="0"/>
              <a:t>t</a:t>
            </a:r>
            <a:r>
              <a:rPr sz="3300" dirty="0"/>
              <a:t>en</a:t>
            </a:r>
            <a:r>
              <a:rPr sz="3300" spc="-15" dirty="0"/>
              <a:t>t</a:t>
            </a:r>
            <a:endParaRPr sz="3300" dirty="0"/>
          </a:p>
        </p:txBody>
      </p:sp>
      <p:sp>
        <p:nvSpPr>
          <p:cNvPr id="8" name="object 8"/>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4" name="object 4"/>
          <p:cNvSpPr/>
          <p:nvPr/>
        </p:nvSpPr>
        <p:spPr>
          <a:xfrm>
            <a:off x="576348" y="1475509"/>
            <a:ext cx="8817032" cy="122197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19665" y="1557432"/>
            <a:ext cx="8524240" cy="1007744"/>
          </a:xfrm>
          <a:custGeom>
            <a:avLst/>
            <a:gdLst/>
            <a:ahLst/>
            <a:cxnLst/>
            <a:rect l="l" t="t" r="r" b="b"/>
            <a:pathLst>
              <a:path w="6393180" h="1007744">
                <a:moveTo>
                  <a:pt x="0" y="382435"/>
                </a:moveTo>
                <a:lnTo>
                  <a:pt x="146507" y="346174"/>
                </a:lnTo>
                <a:lnTo>
                  <a:pt x="294491" y="311670"/>
                </a:lnTo>
                <a:lnTo>
                  <a:pt x="443887" y="278932"/>
                </a:lnTo>
                <a:lnTo>
                  <a:pt x="594630" y="247967"/>
                </a:lnTo>
                <a:lnTo>
                  <a:pt x="746656" y="218782"/>
                </a:lnTo>
                <a:lnTo>
                  <a:pt x="899901" y="191386"/>
                </a:lnTo>
                <a:lnTo>
                  <a:pt x="1054300" y="165786"/>
                </a:lnTo>
                <a:lnTo>
                  <a:pt x="1209789" y="141991"/>
                </a:lnTo>
                <a:lnTo>
                  <a:pt x="1366304" y="120007"/>
                </a:lnTo>
                <a:lnTo>
                  <a:pt x="1523779" y="99843"/>
                </a:lnTo>
                <a:lnTo>
                  <a:pt x="1682152" y="81507"/>
                </a:lnTo>
                <a:lnTo>
                  <a:pt x="1841357" y="65005"/>
                </a:lnTo>
                <a:lnTo>
                  <a:pt x="2001329" y="50347"/>
                </a:lnTo>
                <a:lnTo>
                  <a:pt x="2162006" y="37540"/>
                </a:lnTo>
                <a:lnTo>
                  <a:pt x="2323322" y="26591"/>
                </a:lnTo>
                <a:lnTo>
                  <a:pt x="2485212" y="17509"/>
                </a:lnTo>
                <a:lnTo>
                  <a:pt x="2647614" y="10301"/>
                </a:lnTo>
                <a:lnTo>
                  <a:pt x="2810461" y="4975"/>
                </a:lnTo>
                <a:lnTo>
                  <a:pt x="2973690" y="1538"/>
                </a:lnTo>
                <a:lnTo>
                  <a:pt x="3137237" y="0"/>
                </a:lnTo>
                <a:lnTo>
                  <a:pt x="3306880" y="415"/>
                </a:lnTo>
                <a:lnTo>
                  <a:pt x="3476229" y="2872"/>
                </a:lnTo>
                <a:lnTo>
                  <a:pt x="3645213" y="7362"/>
                </a:lnTo>
                <a:lnTo>
                  <a:pt x="3813760" y="13878"/>
                </a:lnTo>
                <a:lnTo>
                  <a:pt x="3981798" y="22410"/>
                </a:lnTo>
                <a:lnTo>
                  <a:pt x="4149256" y="32951"/>
                </a:lnTo>
                <a:lnTo>
                  <a:pt x="4316062" y="45491"/>
                </a:lnTo>
                <a:lnTo>
                  <a:pt x="4482143" y="60022"/>
                </a:lnTo>
                <a:lnTo>
                  <a:pt x="4647430" y="76536"/>
                </a:lnTo>
                <a:lnTo>
                  <a:pt x="4811848" y="95024"/>
                </a:lnTo>
                <a:lnTo>
                  <a:pt x="4975328" y="115479"/>
                </a:lnTo>
                <a:lnTo>
                  <a:pt x="5137798" y="137890"/>
                </a:lnTo>
                <a:lnTo>
                  <a:pt x="5299184" y="162251"/>
                </a:lnTo>
                <a:lnTo>
                  <a:pt x="5459417" y="188552"/>
                </a:lnTo>
                <a:lnTo>
                  <a:pt x="5618424" y="216785"/>
                </a:lnTo>
                <a:lnTo>
                  <a:pt x="5776134" y="246941"/>
                </a:lnTo>
                <a:lnTo>
                  <a:pt x="5932474" y="279013"/>
                </a:lnTo>
                <a:lnTo>
                  <a:pt x="6087374" y="312991"/>
                </a:lnTo>
                <a:lnTo>
                  <a:pt x="6240761" y="348868"/>
                </a:lnTo>
                <a:lnTo>
                  <a:pt x="6392564" y="386634"/>
                </a:lnTo>
                <a:lnTo>
                  <a:pt x="6262421" y="444264"/>
                </a:lnTo>
                <a:lnTo>
                  <a:pt x="6128523" y="499288"/>
                </a:lnTo>
                <a:lnTo>
                  <a:pt x="5991032" y="551674"/>
                </a:lnTo>
                <a:lnTo>
                  <a:pt x="5850109" y="601390"/>
                </a:lnTo>
                <a:lnTo>
                  <a:pt x="5705915" y="648404"/>
                </a:lnTo>
                <a:lnTo>
                  <a:pt x="5558611" y="692685"/>
                </a:lnTo>
                <a:lnTo>
                  <a:pt x="5408358" y="734200"/>
                </a:lnTo>
                <a:lnTo>
                  <a:pt x="5255317" y="772918"/>
                </a:lnTo>
                <a:lnTo>
                  <a:pt x="5099651" y="808807"/>
                </a:lnTo>
                <a:lnTo>
                  <a:pt x="4941518" y="841834"/>
                </a:lnTo>
                <a:lnTo>
                  <a:pt x="4781082" y="871969"/>
                </a:lnTo>
                <a:lnTo>
                  <a:pt x="4618503" y="899178"/>
                </a:lnTo>
                <a:lnTo>
                  <a:pt x="4453942" y="923431"/>
                </a:lnTo>
                <a:lnTo>
                  <a:pt x="4287561" y="944695"/>
                </a:lnTo>
                <a:lnTo>
                  <a:pt x="4119520" y="962938"/>
                </a:lnTo>
                <a:lnTo>
                  <a:pt x="3949980" y="978129"/>
                </a:lnTo>
                <a:lnTo>
                  <a:pt x="3779104" y="990236"/>
                </a:lnTo>
                <a:lnTo>
                  <a:pt x="3607051" y="999227"/>
                </a:lnTo>
                <a:lnTo>
                  <a:pt x="3433984" y="1005069"/>
                </a:lnTo>
                <a:lnTo>
                  <a:pt x="3260063" y="1007731"/>
                </a:lnTo>
                <a:lnTo>
                  <a:pt x="3079352" y="1007108"/>
                </a:lnTo>
                <a:lnTo>
                  <a:pt x="2899426" y="1003052"/>
                </a:lnTo>
                <a:lnTo>
                  <a:pt x="2720463" y="995599"/>
                </a:lnTo>
                <a:lnTo>
                  <a:pt x="2542644" y="984782"/>
                </a:lnTo>
                <a:lnTo>
                  <a:pt x="2366149" y="970636"/>
                </a:lnTo>
                <a:lnTo>
                  <a:pt x="2191158" y="953197"/>
                </a:lnTo>
                <a:lnTo>
                  <a:pt x="2017850" y="932497"/>
                </a:lnTo>
                <a:lnTo>
                  <a:pt x="1846407" y="908572"/>
                </a:lnTo>
                <a:lnTo>
                  <a:pt x="1677007" y="881455"/>
                </a:lnTo>
                <a:lnTo>
                  <a:pt x="1509832" y="851183"/>
                </a:lnTo>
                <a:lnTo>
                  <a:pt x="1345060" y="817788"/>
                </a:lnTo>
                <a:lnTo>
                  <a:pt x="1182873" y="781306"/>
                </a:lnTo>
                <a:lnTo>
                  <a:pt x="1023449" y="741771"/>
                </a:lnTo>
                <a:lnTo>
                  <a:pt x="866970" y="699217"/>
                </a:lnTo>
                <a:lnTo>
                  <a:pt x="713615" y="653679"/>
                </a:lnTo>
                <a:lnTo>
                  <a:pt x="563563" y="605192"/>
                </a:lnTo>
                <a:lnTo>
                  <a:pt x="416996" y="553789"/>
                </a:lnTo>
                <a:lnTo>
                  <a:pt x="274093" y="499506"/>
                </a:lnTo>
                <a:lnTo>
                  <a:pt x="135034" y="442376"/>
                </a:lnTo>
                <a:lnTo>
                  <a:pt x="0" y="382435"/>
                </a:lnTo>
                <a:close/>
              </a:path>
            </a:pathLst>
          </a:custGeom>
          <a:ln w="76199">
            <a:solidFill>
              <a:srgbClr val="DB482F"/>
            </a:solidFill>
          </a:ln>
        </p:spPr>
        <p:txBody>
          <a:bodyPr wrap="square" lIns="0" tIns="0" rIns="0" bIns="0" rtlCol="0"/>
          <a:lstStyle/>
          <a:p>
            <a:endParaRPr/>
          </a:p>
        </p:txBody>
      </p:sp>
      <p:sp>
        <p:nvSpPr>
          <p:cNvPr id="6" name="object 6"/>
          <p:cNvSpPr/>
          <p:nvPr/>
        </p:nvSpPr>
        <p:spPr>
          <a:xfrm>
            <a:off x="382385" y="3632661"/>
            <a:ext cx="8817032" cy="108481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27050" y="3716419"/>
            <a:ext cx="8525933" cy="865505"/>
          </a:xfrm>
          <a:custGeom>
            <a:avLst/>
            <a:gdLst/>
            <a:ahLst/>
            <a:cxnLst/>
            <a:rect l="l" t="t" r="r" b="b"/>
            <a:pathLst>
              <a:path w="6394450" h="865504">
                <a:moveTo>
                  <a:pt x="0" y="328231"/>
                </a:moveTo>
                <a:lnTo>
                  <a:pt x="146544" y="297109"/>
                </a:lnTo>
                <a:lnTo>
                  <a:pt x="294564" y="267496"/>
                </a:lnTo>
                <a:lnTo>
                  <a:pt x="443997" y="239398"/>
                </a:lnTo>
                <a:lnTo>
                  <a:pt x="594778" y="212821"/>
                </a:lnTo>
                <a:lnTo>
                  <a:pt x="746842" y="187773"/>
                </a:lnTo>
                <a:lnTo>
                  <a:pt x="900125" y="164260"/>
                </a:lnTo>
                <a:lnTo>
                  <a:pt x="1054562" y="142289"/>
                </a:lnTo>
                <a:lnTo>
                  <a:pt x="1210090" y="121866"/>
                </a:lnTo>
                <a:lnTo>
                  <a:pt x="1366643" y="102998"/>
                </a:lnTo>
                <a:lnTo>
                  <a:pt x="1524158" y="85692"/>
                </a:lnTo>
                <a:lnTo>
                  <a:pt x="1682569" y="69954"/>
                </a:lnTo>
                <a:lnTo>
                  <a:pt x="1841814" y="55792"/>
                </a:lnTo>
                <a:lnTo>
                  <a:pt x="2001826" y="43211"/>
                </a:lnTo>
                <a:lnTo>
                  <a:pt x="2162543" y="32219"/>
                </a:lnTo>
                <a:lnTo>
                  <a:pt x="2323898" y="22822"/>
                </a:lnTo>
                <a:lnTo>
                  <a:pt x="2485829" y="15027"/>
                </a:lnTo>
                <a:lnTo>
                  <a:pt x="2648271" y="8841"/>
                </a:lnTo>
                <a:lnTo>
                  <a:pt x="2811159" y="4270"/>
                </a:lnTo>
                <a:lnTo>
                  <a:pt x="2974428" y="1320"/>
                </a:lnTo>
                <a:lnTo>
                  <a:pt x="3138016" y="0"/>
                </a:lnTo>
                <a:lnTo>
                  <a:pt x="3307701" y="356"/>
                </a:lnTo>
                <a:lnTo>
                  <a:pt x="3477092" y="2465"/>
                </a:lnTo>
                <a:lnTo>
                  <a:pt x="3646118" y="6319"/>
                </a:lnTo>
                <a:lnTo>
                  <a:pt x="3814707" y="11911"/>
                </a:lnTo>
                <a:lnTo>
                  <a:pt x="3982787" y="19234"/>
                </a:lnTo>
                <a:lnTo>
                  <a:pt x="4150286" y="28280"/>
                </a:lnTo>
                <a:lnTo>
                  <a:pt x="4317133" y="39043"/>
                </a:lnTo>
                <a:lnTo>
                  <a:pt x="4483256" y="51515"/>
                </a:lnTo>
                <a:lnTo>
                  <a:pt x="4648583" y="65688"/>
                </a:lnTo>
                <a:lnTo>
                  <a:pt x="4813043" y="81556"/>
                </a:lnTo>
                <a:lnTo>
                  <a:pt x="4976564" y="99111"/>
                </a:lnTo>
                <a:lnTo>
                  <a:pt x="5139073" y="118347"/>
                </a:lnTo>
                <a:lnTo>
                  <a:pt x="5300500" y="139254"/>
                </a:lnTo>
                <a:lnTo>
                  <a:pt x="5460773" y="161828"/>
                </a:lnTo>
                <a:lnTo>
                  <a:pt x="5619819" y="186059"/>
                </a:lnTo>
                <a:lnTo>
                  <a:pt x="5777568" y="211942"/>
                </a:lnTo>
                <a:lnTo>
                  <a:pt x="5933948" y="239468"/>
                </a:lnTo>
                <a:lnTo>
                  <a:pt x="6088886" y="268630"/>
                </a:lnTo>
                <a:lnTo>
                  <a:pt x="6242311" y="299422"/>
                </a:lnTo>
                <a:lnTo>
                  <a:pt x="6394152" y="331835"/>
                </a:lnTo>
                <a:lnTo>
                  <a:pt x="6263976" y="381297"/>
                </a:lnTo>
                <a:lnTo>
                  <a:pt x="6130045" y="428522"/>
                </a:lnTo>
                <a:lnTo>
                  <a:pt x="5992520" y="473483"/>
                </a:lnTo>
                <a:lnTo>
                  <a:pt x="5851561" y="516153"/>
                </a:lnTo>
                <a:lnTo>
                  <a:pt x="5707331" y="556504"/>
                </a:lnTo>
                <a:lnTo>
                  <a:pt x="5559991" y="594509"/>
                </a:lnTo>
                <a:lnTo>
                  <a:pt x="5409700" y="630140"/>
                </a:lnTo>
                <a:lnTo>
                  <a:pt x="5256622" y="663370"/>
                </a:lnTo>
                <a:lnTo>
                  <a:pt x="5100916" y="694172"/>
                </a:lnTo>
                <a:lnTo>
                  <a:pt x="4942745" y="722519"/>
                </a:lnTo>
                <a:lnTo>
                  <a:pt x="4782269" y="748382"/>
                </a:lnTo>
                <a:lnTo>
                  <a:pt x="4619650" y="771735"/>
                </a:lnTo>
                <a:lnTo>
                  <a:pt x="4455048" y="792551"/>
                </a:lnTo>
                <a:lnTo>
                  <a:pt x="4288625" y="810801"/>
                </a:lnTo>
                <a:lnTo>
                  <a:pt x="4120542" y="826459"/>
                </a:lnTo>
                <a:lnTo>
                  <a:pt x="3950961" y="839497"/>
                </a:lnTo>
                <a:lnTo>
                  <a:pt x="3780042" y="849887"/>
                </a:lnTo>
                <a:lnTo>
                  <a:pt x="3607946" y="857604"/>
                </a:lnTo>
                <a:lnTo>
                  <a:pt x="3434836" y="862618"/>
                </a:lnTo>
                <a:lnTo>
                  <a:pt x="3260872" y="864903"/>
                </a:lnTo>
                <a:lnTo>
                  <a:pt x="3080116" y="864368"/>
                </a:lnTo>
                <a:lnTo>
                  <a:pt x="2900145" y="860887"/>
                </a:lnTo>
                <a:lnTo>
                  <a:pt x="2721138" y="854490"/>
                </a:lnTo>
                <a:lnTo>
                  <a:pt x="2543275" y="845206"/>
                </a:lnTo>
                <a:lnTo>
                  <a:pt x="2366736" y="833066"/>
                </a:lnTo>
                <a:lnTo>
                  <a:pt x="2191702" y="818097"/>
                </a:lnTo>
                <a:lnTo>
                  <a:pt x="2018351" y="800332"/>
                </a:lnTo>
                <a:lnTo>
                  <a:pt x="1846865" y="779797"/>
                </a:lnTo>
                <a:lnTo>
                  <a:pt x="1677424" y="756524"/>
                </a:lnTo>
                <a:lnTo>
                  <a:pt x="1510207" y="730542"/>
                </a:lnTo>
                <a:lnTo>
                  <a:pt x="1345394" y="701881"/>
                </a:lnTo>
                <a:lnTo>
                  <a:pt x="1183167" y="670570"/>
                </a:lnTo>
                <a:lnTo>
                  <a:pt x="1023704" y="636638"/>
                </a:lnTo>
                <a:lnTo>
                  <a:pt x="867185" y="600115"/>
                </a:lnTo>
                <a:lnTo>
                  <a:pt x="713792" y="561032"/>
                </a:lnTo>
                <a:lnTo>
                  <a:pt x="563703" y="519416"/>
                </a:lnTo>
                <a:lnTo>
                  <a:pt x="417100" y="475299"/>
                </a:lnTo>
                <a:lnTo>
                  <a:pt x="274161" y="428709"/>
                </a:lnTo>
                <a:lnTo>
                  <a:pt x="135068" y="379677"/>
                </a:lnTo>
                <a:lnTo>
                  <a:pt x="0" y="328231"/>
                </a:lnTo>
                <a:close/>
              </a:path>
            </a:pathLst>
          </a:custGeom>
          <a:ln w="76199">
            <a:solidFill>
              <a:srgbClr val="DB482F"/>
            </a:solidFill>
          </a:ln>
        </p:spPr>
        <p:txBody>
          <a:bodyPr wrap="square" lIns="0" tIns="0" rIns="0" bIns="0" rtlCol="0"/>
          <a:lstStyle/>
          <a:p>
            <a:endParaRPr/>
          </a:p>
        </p:txBody>
      </p:sp>
    </p:spTree>
    <p:extLst>
      <p:ext uri="{BB962C8B-B14F-4D97-AF65-F5344CB8AC3E}">
        <p14:creationId xmlns:p14="http://schemas.microsoft.com/office/powerpoint/2010/main" val="352172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417" y="1484314"/>
            <a:ext cx="11093447" cy="5126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2359" y="771967"/>
            <a:ext cx="10364451" cy="507831"/>
          </a:xfrm>
          <a:prstGeom prst="rect">
            <a:avLst/>
          </a:prstGeom>
        </p:spPr>
        <p:txBody>
          <a:bodyPr vert="horz" wrap="square" lIns="0" tIns="0" rIns="0" bIns="0" rtlCol="0">
            <a:spAutoFit/>
          </a:bodyPr>
          <a:lstStyle/>
          <a:p>
            <a:pPr marL="356870">
              <a:lnSpc>
                <a:spcPct val="100000"/>
              </a:lnSpc>
            </a:pPr>
            <a:r>
              <a:rPr sz="3300" dirty="0"/>
              <a:t>Con</a:t>
            </a:r>
            <a:r>
              <a:rPr sz="3300" spc="-20" dirty="0"/>
              <a:t>t</a:t>
            </a:r>
            <a:r>
              <a:rPr sz="3300" dirty="0"/>
              <a:t>en</a:t>
            </a:r>
            <a:r>
              <a:rPr sz="3300" spc="-15" dirty="0"/>
              <a:t>t</a:t>
            </a:r>
            <a:r>
              <a:rPr sz="3300" spc="-5" dirty="0"/>
              <a:t> </a:t>
            </a:r>
            <a:r>
              <a:rPr sz="3300" dirty="0"/>
              <a:t>Mu</a:t>
            </a:r>
            <a:r>
              <a:rPr sz="3300" spc="-20" dirty="0"/>
              <a:t>st</a:t>
            </a:r>
            <a:r>
              <a:rPr sz="3300" dirty="0"/>
              <a:t>-Haves</a:t>
            </a:r>
            <a:r>
              <a:rPr sz="3300" spc="-5" dirty="0"/>
              <a:t> </a:t>
            </a:r>
            <a:r>
              <a:rPr sz="3300" dirty="0"/>
              <a:t>-</a:t>
            </a:r>
            <a:r>
              <a:rPr sz="3300" spc="-5" dirty="0"/>
              <a:t> </a:t>
            </a:r>
            <a:r>
              <a:rPr sz="3300" dirty="0"/>
              <a:t>Keywords</a:t>
            </a:r>
          </a:p>
        </p:txBody>
      </p:sp>
      <p:sp>
        <p:nvSpPr>
          <p:cNvPr id="12" name="object 12"/>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
        <p:nvSpPr>
          <p:cNvPr id="4" name="object 4"/>
          <p:cNvSpPr/>
          <p:nvPr/>
        </p:nvSpPr>
        <p:spPr>
          <a:xfrm>
            <a:off x="3358342" y="1400694"/>
            <a:ext cx="5508567" cy="114715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503083" y="1484401"/>
            <a:ext cx="5218005" cy="928369"/>
          </a:xfrm>
          <a:custGeom>
            <a:avLst/>
            <a:gdLst/>
            <a:ahLst/>
            <a:cxnLst/>
            <a:rect l="l" t="t" r="r" b="b"/>
            <a:pathLst>
              <a:path w="3913504" h="928369">
                <a:moveTo>
                  <a:pt x="0" y="352321"/>
                </a:moveTo>
                <a:lnTo>
                  <a:pt x="89680" y="318916"/>
                </a:lnTo>
                <a:lnTo>
                  <a:pt x="180263" y="287129"/>
                </a:lnTo>
                <a:lnTo>
                  <a:pt x="271711" y="256969"/>
                </a:lnTo>
                <a:lnTo>
                  <a:pt x="363984" y="228442"/>
                </a:lnTo>
                <a:lnTo>
                  <a:pt x="457042" y="201555"/>
                </a:lnTo>
                <a:lnTo>
                  <a:pt x="550846" y="176316"/>
                </a:lnTo>
                <a:lnTo>
                  <a:pt x="645356" y="152732"/>
                </a:lnTo>
                <a:lnTo>
                  <a:pt x="740534" y="130810"/>
                </a:lnTo>
                <a:lnTo>
                  <a:pt x="836339" y="110558"/>
                </a:lnTo>
                <a:lnTo>
                  <a:pt x="932733" y="91981"/>
                </a:lnTo>
                <a:lnTo>
                  <a:pt x="1029675" y="75089"/>
                </a:lnTo>
                <a:lnTo>
                  <a:pt x="1127128" y="59887"/>
                </a:lnTo>
                <a:lnTo>
                  <a:pt x="1225050" y="46383"/>
                </a:lnTo>
                <a:lnTo>
                  <a:pt x="1323403" y="34584"/>
                </a:lnTo>
                <a:lnTo>
                  <a:pt x="1422147" y="24497"/>
                </a:lnTo>
                <a:lnTo>
                  <a:pt x="1521243" y="16130"/>
                </a:lnTo>
                <a:lnTo>
                  <a:pt x="1620652" y="9490"/>
                </a:lnTo>
                <a:lnTo>
                  <a:pt x="1720334" y="4583"/>
                </a:lnTo>
                <a:lnTo>
                  <a:pt x="1820249" y="1417"/>
                </a:lnTo>
                <a:lnTo>
                  <a:pt x="1920359" y="0"/>
                </a:lnTo>
                <a:lnTo>
                  <a:pt x="2024201" y="382"/>
                </a:lnTo>
                <a:lnTo>
                  <a:pt x="2127863" y="2646"/>
                </a:lnTo>
                <a:lnTo>
                  <a:pt x="2231301" y="6783"/>
                </a:lnTo>
                <a:lnTo>
                  <a:pt x="2334471" y="12785"/>
                </a:lnTo>
                <a:lnTo>
                  <a:pt x="2437331" y="20646"/>
                </a:lnTo>
                <a:lnTo>
                  <a:pt x="2539834" y="30356"/>
                </a:lnTo>
                <a:lnTo>
                  <a:pt x="2641939" y="41909"/>
                </a:lnTo>
                <a:lnTo>
                  <a:pt x="2743601" y="55296"/>
                </a:lnTo>
                <a:lnTo>
                  <a:pt x="2844775" y="70510"/>
                </a:lnTo>
                <a:lnTo>
                  <a:pt x="2945419" y="87542"/>
                </a:lnTo>
                <a:lnTo>
                  <a:pt x="3045488" y="106386"/>
                </a:lnTo>
                <a:lnTo>
                  <a:pt x="3144939" y="127033"/>
                </a:lnTo>
                <a:lnTo>
                  <a:pt x="3243727" y="149475"/>
                </a:lnTo>
                <a:lnTo>
                  <a:pt x="3341808" y="173705"/>
                </a:lnTo>
                <a:lnTo>
                  <a:pt x="3439139" y="199715"/>
                </a:lnTo>
                <a:lnTo>
                  <a:pt x="3535676" y="227497"/>
                </a:lnTo>
                <a:lnTo>
                  <a:pt x="3631375" y="257044"/>
                </a:lnTo>
                <a:lnTo>
                  <a:pt x="3726192" y="288346"/>
                </a:lnTo>
                <a:lnTo>
                  <a:pt x="3820083" y="321398"/>
                </a:lnTo>
                <a:lnTo>
                  <a:pt x="3913005" y="356190"/>
                </a:lnTo>
                <a:lnTo>
                  <a:pt x="3833341" y="409283"/>
                </a:lnTo>
                <a:lnTo>
                  <a:pt x="3751380" y="459974"/>
                </a:lnTo>
                <a:lnTo>
                  <a:pt x="3667219" y="508235"/>
                </a:lnTo>
                <a:lnTo>
                  <a:pt x="3580958" y="554036"/>
                </a:lnTo>
                <a:lnTo>
                  <a:pt x="3492694" y="597349"/>
                </a:lnTo>
                <a:lnTo>
                  <a:pt x="3402526" y="638143"/>
                </a:lnTo>
                <a:lnTo>
                  <a:pt x="3310553" y="676389"/>
                </a:lnTo>
                <a:lnTo>
                  <a:pt x="3216875" y="712058"/>
                </a:lnTo>
                <a:lnTo>
                  <a:pt x="3121588" y="745121"/>
                </a:lnTo>
                <a:lnTo>
                  <a:pt x="3024793" y="775548"/>
                </a:lnTo>
                <a:lnTo>
                  <a:pt x="2926587" y="803310"/>
                </a:lnTo>
                <a:lnTo>
                  <a:pt x="2827069" y="828377"/>
                </a:lnTo>
                <a:lnTo>
                  <a:pt x="2726338" y="850720"/>
                </a:lnTo>
                <a:lnTo>
                  <a:pt x="2624493" y="870309"/>
                </a:lnTo>
                <a:lnTo>
                  <a:pt x="2521632" y="887116"/>
                </a:lnTo>
                <a:lnTo>
                  <a:pt x="2417854" y="901111"/>
                </a:lnTo>
                <a:lnTo>
                  <a:pt x="2313258" y="912265"/>
                </a:lnTo>
                <a:lnTo>
                  <a:pt x="2207941" y="920547"/>
                </a:lnTo>
                <a:lnTo>
                  <a:pt x="2102003" y="925929"/>
                </a:lnTo>
                <a:lnTo>
                  <a:pt x="1995543" y="928382"/>
                </a:lnTo>
                <a:lnTo>
                  <a:pt x="1884927" y="927813"/>
                </a:lnTo>
                <a:lnTo>
                  <a:pt x="1774791" y="924082"/>
                </a:lnTo>
                <a:lnTo>
                  <a:pt x="1665244" y="917219"/>
                </a:lnTo>
                <a:lnTo>
                  <a:pt x="1556398" y="907256"/>
                </a:lnTo>
                <a:lnTo>
                  <a:pt x="1448362" y="894226"/>
                </a:lnTo>
                <a:lnTo>
                  <a:pt x="1341247" y="878161"/>
                </a:lnTo>
                <a:lnTo>
                  <a:pt x="1235163" y="859091"/>
                </a:lnTo>
                <a:lnTo>
                  <a:pt x="1130219" y="837049"/>
                </a:lnTo>
                <a:lnTo>
                  <a:pt x="1026526" y="812067"/>
                </a:lnTo>
                <a:lnTo>
                  <a:pt x="924195" y="784177"/>
                </a:lnTo>
                <a:lnTo>
                  <a:pt x="823336" y="753410"/>
                </a:lnTo>
                <a:lnTo>
                  <a:pt x="724058" y="719798"/>
                </a:lnTo>
                <a:lnTo>
                  <a:pt x="626472" y="683374"/>
                </a:lnTo>
                <a:lnTo>
                  <a:pt x="530688" y="644169"/>
                </a:lnTo>
                <a:lnTo>
                  <a:pt x="436816" y="602215"/>
                </a:lnTo>
                <a:lnTo>
                  <a:pt x="344967" y="557543"/>
                </a:lnTo>
                <a:lnTo>
                  <a:pt x="255251" y="510186"/>
                </a:lnTo>
                <a:lnTo>
                  <a:pt x="167777" y="460176"/>
                </a:lnTo>
                <a:lnTo>
                  <a:pt x="82657" y="407543"/>
                </a:lnTo>
                <a:lnTo>
                  <a:pt x="0" y="352321"/>
                </a:lnTo>
                <a:close/>
              </a:path>
            </a:pathLst>
          </a:custGeom>
          <a:ln w="76199">
            <a:solidFill>
              <a:srgbClr val="000000"/>
            </a:solidFill>
          </a:ln>
        </p:spPr>
        <p:txBody>
          <a:bodyPr wrap="square" lIns="0" tIns="0" rIns="0" bIns="0" rtlCol="0"/>
          <a:lstStyle/>
          <a:p>
            <a:endParaRPr/>
          </a:p>
        </p:txBody>
      </p:sp>
      <p:sp>
        <p:nvSpPr>
          <p:cNvPr id="6" name="object 6"/>
          <p:cNvSpPr/>
          <p:nvPr/>
        </p:nvSpPr>
        <p:spPr>
          <a:xfrm>
            <a:off x="3934690" y="2049086"/>
            <a:ext cx="8152015" cy="130925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78817" y="2133703"/>
            <a:ext cx="7861300" cy="1089025"/>
          </a:xfrm>
          <a:custGeom>
            <a:avLst/>
            <a:gdLst/>
            <a:ahLst/>
            <a:cxnLst/>
            <a:rect l="l" t="t" r="r" b="b"/>
            <a:pathLst>
              <a:path w="5895975" h="1089025">
                <a:moveTo>
                  <a:pt x="0" y="413150"/>
                </a:moveTo>
                <a:lnTo>
                  <a:pt x="135120" y="373977"/>
                </a:lnTo>
                <a:lnTo>
                  <a:pt x="271602" y="336702"/>
                </a:lnTo>
                <a:lnTo>
                  <a:pt x="409386" y="301334"/>
                </a:lnTo>
                <a:lnTo>
                  <a:pt x="548412" y="267882"/>
                </a:lnTo>
                <a:lnTo>
                  <a:pt x="688622" y="236354"/>
                </a:lnTo>
                <a:lnTo>
                  <a:pt x="829956" y="206757"/>
                </a:lnTo>
                <a:lnTo>
                  <a:pt x="972354" y="179102"/>
                </a:lnTo>
                <a:lnTo>
                  <a:pt x="1115758" y="153395"/>
                </a:lnTo>
                <a:lnTo>
                  <a:pt x="1260107" y="129646"/>
                </a:lnTo>
                <a:lnTo>
                  <a:pt x="1405343" y="107862"/>
                </a:lnTo>
                <a:lnTo>
                  <a:pt x="1551406" y="88053"/>
                </a:lnTo>
                <a:lnTo>
                  <a:pt x="1698236" y="70226"/>
                </a:lnTo>
                <a:lnTo>
                  <a:pt x="1845775" y="54391"/>
                </a:lnTo>
                <a:lnTo>
                  <a:pt x="1993963" y="40555"/>
                </a:lnTo>
                <a:lnTo>
                  <a:pt x="2142741" y="28727"/>
                </a:lnTo>
                <a:lnTo>
                  <a:pt x="2292048" y="18915"/>
                </a:lnTo>
                <a:lnTo>
                  <a:pt x="2441827" y="11128"/>
                </a:lnTo>
                <a:lnTo>
                  <a:pt x="2592017" y="5374"/>
                </a:lnTo>
                <a:lnTo>
                  <a:pt x="2742559" y="1662"/>
                </a:lnTo>
                <a:lnTo>
                  <a:pt x="2893394" y="0"/>
                </a:lnTo>
                <a:lnTo>
                  <a:pt x="3049851" y="448"/>
                </a:lnTo>
                <a:lnTo>
                  <a:pt x="3206038" y="3102"/>
                </a:lnTo>
                <a:lnTo>
                  <a:pt x="3361888" y="7954"/>
                </a:lnTo>
                <a:lnTo>
                  <a:pt x="3517336" y="14993"/>
                </a:lnTo>
                <a:lnTo>
                  <a:pt x="3672316" y="24210"/>
                </a:lnTo>
                <a:lnTo>
                  <a:pt x="3826761" y="35597"/>
                </a:lnTo>
                <a:lnTo>
                  <a:pt x="3980605" y="49144"/>
                </a:lnTo>
                <a:lnTo>
                  <a:pt x="4133784" y="64843"/>
                </a:lnTo>
                <a:lnTo>
                  <a:pt x="4286231" y="82683"/>
                </a:lnTo>
                <a:lnTo>
                  <a:pt x="4437879" y="102656"/>
                </a:lnTo>
                <a:lnTo>
                  <a:pt x="4588664" y="124753"/>
                </a:lnTo>
                <a:lnTo>
                  <a:pt x="4738519" y="148965"/>
                </a:lnTo>
                <a:lnTo>
                  <a:pt x="4887378" y="175282"/>
                </a:lnTo>
                <a:lnTo>
                  <a:pt x="5035175" y="203695"/>
                </a:lnTo>
                <a:lnTo>
                  <a:pt x="5181845" y="234196"/>
                </a:lnTo>
                <a:lnTo>
                  <a:pt x="5327321" y="266775"/>
                </a:lnTo>
                <a:lnTo>
                  <a:pt x="5471538" y="301422"/>
                </a:lnTo>
                <a:lnTo>
                  <a:pt x="5614429" y="338129"/>
                </a:lnTo>
                <a:lnTo>
                  <a:pt x="5755929" y="376887"/>
                </a:lnTo>
                <a:lnTo>
                  <a:pt x="5895972" y="417687"/>
                </a:lnTo>
                <a:lnTo>
                  <a:pt x="5775905" y="479945"/>
                </a:lnTo>
                <a:lnTo>
                  <a:pt x="5652380" y="539388"/>
                </a:lnTo>
                <a:lnTo>
                  <a:pt x="5525544" y="595982"/>
                </a:lnTo>
                <a:lnTo>
                  <a:pt x="5395546" y="649691"/>
                </a:lnTo>
                <a:lnTo>
                  <a:pt x="5262535" y="700481"/>
                </a:lnTo>
                <a:lnTo>
                  <a:pt x="5126658" y="748318"/>
                </a:lnTo>
                <a:lnTo>
                  <a:pt x="4988065" y="793168"/>
                </a:lnTo>
                <a:lnTo>
                  <a:pt x="4846904" y="834995"/>
                </a:lnTo>
                <a:lnTo>
                  <a:pt x="4703323" y="873766"/>
                </a:lnTo>
                <a:lnTo>
                  <a:pt x="4557471" y="909446"/>
                </a:lnTo>
                <a:lnTo>
                  <a:pt x="4409495" y="942001"/>
                </a:lnTo>
                <a:lnTo>
                  <a:pt x="4259545" y="971396"/>
                </a:lnTo>
                <a:lnTo>
                  <a:pt x="4107769" y="997597"/>
                </a:lnTo>
                <a:lnTo>
                  <a:pt x="3954315" y="1020568"/>
                </a:lnTo>
                <a:lnTo>
                  <a:pt x="3799332" y="1040277"/>
                </a:lnTo>
                <a:lnTo>
                  <a:pt x="3642968" y="1056688"/>
                </a:lnTo>
                <a:lnTo>
                  <a:pt x="3485372" y="1069767"/>
                </a:lnTo>
                <a:lnTo>
                  <a:pt x="3326692" y="1079480"/>
                </a:lnTo>
                <a:lnTo>
                  <a:pt x="3167076" y="1085791"/>
                </a:lnTo>
                <a:lnTo>
                  <a:pt x="3006673" y="1088667"/>
                </a:lnTo>
                <a:lnTo>
                  <a:pt x="2840008" y="1088000"/>
                </a:lnTo>
                <a:lnTo>
                  <a:pt x="2674067" y="1083625"/>
                </a:lnTo>
                <a:lnTo>
                  <a:pt x="2509014" y="1075577"/>
                </a:lnTo>
                <a:lnTo>
                  <a:pt x="2345016" y="1063894"/>
                </a:lnTo>
                <a:lnTo>
                  <a:pt x="2182239" y="1048615"/>
                </a:lnTo>
                <a:lnTo>
                  <a:pt x="2020849" y="1029775"/>
                </a:lnTo>
                <a:lnTo>
                  <a:pt x="1861012" y="1007413"/>
                </a:lnTo>
                <a:lnTo>
                  <a:pt x="1702894" y="981566"/>
                </a:lnTo>
                <a:lnTo>
                  <a:pt x="1546661" y="952270"/>
                </a:lnTo>
                <a:lnTo>
                  <a:pt x="1392480" y="919565"/>
                </a:lnTo>
                <a:lnTo>
                  <a:pt x="1240515" y="883486"/>
                </a:lnTo>
                <a:lnTo>
                  <a:pt x="1090934" y="844072"/>
                </a:lnTo>
                <a:lnTo>
                  <a:pt x="943901" y="801359"/>
                </a:lnTo>
                <a:lnTo>
                  <a:pt x="799584" y="755385"/>
                </a:lnTo>
                <a:lnTo>
                  <a:pt x="658149" y="706187"/>
                </a:lnTo>
                <a:lnTo>
                  <a:pt x="519760" y="653803"/>
                </a:lnTo>
                <a:lnTo>
                  <a:pt x="384585" y="598270"/>
                </a:lnTo>
                <a:lnTo>
                  <a:pt x="252789" y="539625"/>
                </a:lnTo>
                <a:lnTo>
                  <a:pt x="124539" y="477906"/>
                </a:lnTo>
                <a:lnTo>
                  <a:pt x="0" y="413150"/>
                </a:lnTo>
                <a:close/>
              </a:path>
            </a:pathLst>
          </a:custGeom>
          <a:ln w="76199">
            <a:solidFill>
              <a:srgbClr val="000000"/>
            </a:solidFill>
          </a:ln>
        </p:spPr>
        <p:txBody>
          <a:bodyPr wrap="square" lIns="0" tIns="0" rIns="0" bIns="0" rtlCol="0"/>
          <a:lstStyle/>
          <a:p>
            <a:endParaRPr/>
          </a:p>
        </p:txBody>
      </p:sp>
      <p:sp>
        <p:nvSpPr>
          <p:cNvPr id="8" name="object 8"/>
          <p:cNvSpPr/>
          <p:nvPr/>
        </p:nvSpPr>
        <p:spPr>
          <a:xfrm>
            <a:off x="2975957" y="5507181"/>
            <a:ext cx="1740129" cy="71489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119967" y="5589635"/>
            <a:ext cx="1450340" cy="497205"/>
          </a:xfrm>
          <a:custGeom>
            <a:avLst/>
            <a:gdLst/>
            <a:ahLst/>
            <a:cxnLst/>
            <a:rect l="l" t="t" r="r" b="b"/>
            <a:pathLst>
              <a:path w="1087754" h="497204">
                <a:moveTo>
                  <a:pt x="0" y="188507"/>
                </a:moveTo>
                <a:lnTo>
                  <a:pt x="50093" y="153626"/>
                </a:lnTo>
                <a:lnTo>
                  <a:pt x="101147" y="122226"/>
                </a:lnTo>
                <a:lnTo>
                  <a:pt x="153074" y="94336"/>
                </a:lnTo>
                <a:lnTo>
                  <a:pt x="205787" y="69989"/>
                </a:lnTo>
                <a:lnTo>
                  <a:pt x="259197" y="49214"/>
                </a:lnTo>
                <a:lnTo>
                  <a:pt x="313218" y="32042"/>
                </a:lnTo>
                <a:lnTo>
                  <a:pt x="367761" y="18504"/>
                </a:lnTo>
                <a:lnTo>
                  <a:pt x="422739" y="8630"/>
                </a:lnTo>
                <a:lnTo>
                  <a:pt x="478064" y="2452"/>
                </a:lnTo>
                <a:lnTo>
                  <a:pt x="533649" y="0"/>
                </a:lnTo>
                <a:lnTo>
                  <a:pt x="562506" y="204"/>
                </a:lnTo>
                <a:lnTo>
                  <a:pt x="620057" y="3629"/>
                </a:lnTo>
                <a:lnTo>
                  <a:pt x="677311" y="11046"/>
                </a:lnTo>
                <a:lnTo>
                  <a:pt x="734170" y="22423"/>
                </a:lnTo>
                <a:lnTo>
                  <a:pt x="790536" y="37725"/>
                </a:lnTo>
                <a:lnTo>
                  <a:pt x="846312" y="56921"/>
                </a:lnTo>
                <a:lnTo>
                  <a:pt x="901401" y="79975"/>
                </a:lnTo>
                <a:lnTo>
                  <a:pt x="955704" y="106856"/>
                </a:lnTo>
                <a:lnTo>
                  <a:pt x="1009125" y="137529"/>
                </a:lnTo>
                <a:lnTo>
                  <a:pt x="1061565" y="171961"/>
                </a:lnTo>
                <a:lnTo>
                  <a:pt x="1087387" y="190577"/>
                </a:lnTo>
                <a:lnTo>
                  <a:pt x="1065250" y="218983"/>
                </a:lnTo>
                <a:lnTo>
                  <a:pt x="1019086" y="271927"/>
                </a:lnTo>
                <a:lnTo>
                  <a:pt x="970587" y="319607"/>
                </a:lnTo>
                <a:lnTo>
                  <a:pt x="919971" y="361897"/>
                </a:lnTo>
                <a:lnTo>
                  <a:pt x="867460" y="398671"/>
                </a:lnTo>
                <a:lnTo>
                  <a:pt x="813271" y="429805"/>
                </a:lnTo>
                <a:lnTo>
                  <a:pt x="757623" y="455171"/>
                </a:lnTo>
                <a:lnTo>
                  <a:pt x="700738" y="474645"/>
                </a:lnTo>
                <a:lnTo>
                  <a:pt x="642832" y="488100"/>
                </a:lnTo>
                <a:lnTo>
                  <a:pt x="584127" y="495411"/>
                </a:lnTo>
                <a:lnTo>
                  <a:pt x="554542" y="496724"/>
                </a:lnTo>
                <a:lnTo>
                  <a:pt x="523803" y="496419"/>
                </a:lnTo>
                <a:lnTo>
                  <a:pt x="462755" y="490751"/>
                </a:lnTo>
                <a:lnTo>
                  <a:pt x="402486" y="478449"/>
                </a:lnTo>
                <a:lnTo>
                  <a:pt x="343240" y="459650"/>
                </a:lnTo>
                <a:lnTo>
                  <a:pt x="285262" y="434490"/>
                </a:lnTo>
                <a:lnTo>
                  <a:pt x="228797" y="403106"/>
                </a:lnTo>
                <a:lnTo>
                  <a:pt x="174090" y="365634"/>
                </a:lnTo>
                <a:lnTo>
                  <a:pt x="121387" y="322210"/>
                </a:lnTo>
                <a:lnTo>
                  <a:pt x="70931" y="272971"/>
                </a:lnTo>
                <a:lnTo>
                  <a:pt x="22969" y="218053"/>
                </a:lnTo>
                <a:lnTo>
                  <a:pt x="0" y="188507"/>
                </a:lnTo>
                <a:close/>
              </a:path>
            </a:pathLst>
          </a:custGeom>
          <a:ln w="76199">
            <a:solidFill>
              <a:srgbClr val="000000"/>
            </a:solidFill>
          </a:ln>
        </p:spPr>
        <p:txBody>
          <a:bodyPr wrap="square" lIns="0" tIns="0" rIns="0" bIns="0" rtlCol="0"/>
          <a:lstStyle/>
          <a:p>
            <a:endParaRPr/>
          </a:p>
        </p:txBody>
      </p:sp>
      <p:sp>
        <p:nvSpPr>
          <p:cNvPr id="10" name="object 10"/>
          <p:cNvSpPr/>
          <p:nvPr/>
        </p:nvSpPr>
        <p:spPr>
          <a:xfrm>
            <a:off x="4799215" y="6155575"/>
            <a:ext cx="2848495" cy="702425"/>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944533" y="6237335"/>
            <a:ext cx="2555240" cy="498475"/>
          </a:xfrm>
          <a:custGeom>
            <a:avLst/>
            <a:gdLst/>
            <a:ahLst/>
            <a:cxnLst/>
            <a:rect l="l" t="t" r="r" b="b"/>
            <a:pathLst>
              <a:path w="1916429" h="498475">
                <a:moveTo>
                  <a:pt x="0" y="189109"/>
                </a:moveTo>
                <a:lnTo>
                  <a:pt x="43912" y="171179"/>
                </a:lnTo>
                <a:lnTo>
                  <a:pt x="88267" y="154117"/>
                </a:lnTo>
                <a:lnTo>
                  <a:pt x="133045" y="137928"/>
                </a:lnTo>
                <a:lnTo>
                  <a:pt x="178226" y="122616"/>
                </a:lnTo>
                <a:lnTo>
                  <a:pt x="223793" y="108185"/>
                </a:lnTo>
                <a:lnTo>
                  <a:pt x="269724" y="94638"/>
                </a:lnTo>
                <a:lnTo>
                  <a:pt x="316002" y="81979"/>
                </a:lnTo>
                <a:lnTo>
                  <a:pt x="362606" y="70213"/>
                </a:lnTo>
                <a:lnTo>
                  <a:pt x="409518" y="59342"/>
                </a:lnTo>
                <a:lnTo>
                  <a:pt x="456717" y="49371"/>
                </a:lnTo>
                <a:lnTo>
                  <a:pt x="504186" y="40304"/>
                </a:lnTo>
                <a:lnTo>
                  <a:pt x="551904" y="32144"/>
                </a:lnTo>
                <a:lnTo>
                  <a:pt x="599852" y="24896"/>
                </a:lnTo>
                <a:lnTo>
                  <a:pt x="648011" y="18563"/>
                </a:lnTo>
                <a:lnTo>
                  <a:pt x="696362" y="13149"/>
                </a:lnTo>
                <a:lnTo>
                  <a:pt x="744885" y="8658"/>
                </a:lnTo>
                <a:lnTo>
                  <a:pt x="793561" y="5093"/>
                </a:lnTo>
                <a:lnTo>
                  <a:pt x="842371" y="2460"/>
                </a:lnTo>
                <a:lnTo>
                  <a:pt x="891295" y="760"/>
                </a:lnTo>
                <a:lnTo>
                  <a:pt x="940314" y="0"/>
                </a:lnTo>
                <a:lnTo>
                  <a:pt x="991161" y="205"/>
                </a:lnTo>
                <a:lnTo>
                  <a:pt x="1041919" y="1420"/>
                </a:lnTo>
                <a:lnTo>
                  <a:pt x="1092568" y="3640"/>
                </a:lnTo>
                <a:lnTo>
                  <a:pt x="1143086" y="6862"/>
                </a:lnTo>
                <a:lnTo>
                  <a:pt x="1193452" y="11081"/>
                </a:lnTo>
                <a:lnTo>
                  <a:pt x="1243644" y="16293"/>
                </a:lnTo>
                <a:lnTo>
                  <a:pt x="1293640" y="22494"/>
                </a:lnTo>
                <a:lnTo>
                  <a:pt x="1343419" y="29680"/>
                </a:lnTo>
                <a:lnTo>
                  <a:pt x="1392959" y="37846"/>
                </a:lnTo>
                <a:lnTo>
                  <a:pt x="1442240" y="46988"/>
                </a:lnTo>
                <a:lnTo>
                  <a:pt x="1491239" y="57103"/>
                </a:lnTo>
                <a:lnTo>
                  <a:pt x="1539936" y="68185"/>
                </a:lnTo>
                <a:lnTo>
                  <a:pt x="1588308" y="80231"/>
                </a:lnTo>
                <a:lnTo>
                  <a:pt x="1636334" y="93236"/>
                </a:lnTo>
                <a:lnTo>
                  <a:pt x="1683993" y="107197"/>
                </a:lnTo>
                <a:lnTo>
                  <a:pt x="1731262" y="122109"/>
                </a:lnTo>
                <a:lnTo>
                  <a:pt x="1778122" y="137968"/>
                </a:lnTo>
                <a:lnTo>
                  <a:pt x="1824549" y="154770"/>
                </a:lnTo>
                <a:lnTo>
                  <a:pt x="1870524" y="172511"/>
                </a:lnTo>
                <a:lnTo>
                  <a:pt x="1916023" y="191186"/>
                </a:lnTo>
                <a:lnTo>
                  <a:pt x="1877016" y="219683"/>
                </a:lnTo>
                <a:lnTo>
                  <a:pt x="1836883" y="246892"/>
                </a:lnTo>
                <a:lnTo>
                  <a:pt x="1795673" y="272796"/>
                </a:lnTo>
                <a:lnTo>
                  <a:pt x="1753435" y="297380"/>
                </a:lnTo>
                <a:lnTo>
                  <a:pt x="1710216" y="320628"/>
                </a:lnTo>
                <a:lnTo>
                  <a:pt x="1666065" y="342524"/>
                </a:lnTo>
                <a:lnTo>
                  <a:pt x="1621030" y="363053"/>
                </a:lnTo>
                <a:lnTo>
                  <a:pt x="1575160" y="382199"/>
                </a:lnTo>
                <a:lnTo>
                  <a:pt x="1528502" y="399945"/>
                </a:lnTo>
                <a:lnTo>
                  <a:pt x="1481106" y="416277"/>
                </a:lnTo>
                <a:lnTo>
                  <a:pt x="1433019" y="431178"/>
                </a:lnTo>
                <a:lnTo>
                  <a:pt x="1384289" y="444633"/>
                </a:lnTo>
                <a:lnTo>
                  <a:pt x="1334966" y="456626"/>
                </a:lnTo>
                <a:lnTo>
                  <a:pt x="1285097" y="467140"/>
                </a:lnTo>
                <a:lnTo>
                  <a:pt x="1234730" y="476162"/>
                </a:lnTo>
                <a:lnTo>
                  <a:pt x="1183915" y="483673"/>
                </a:lnTo>
                <a:lnTo>
                  <a:pt x="1132699" y="489660"/>
                </a:lnTo>
                <a:lnTo>
                  <a:pt x="1081130" y="494106"/>
                </a:lnTo>
                <a:lnTo>
                  <a:pt x="1029257" y="496995"/>
                </a:lnTo>
                <a:lnTo>
                  <a:pt x="977128" y="498311"/>
                </a:lnTo>
                <a:lnTo>
                  <a:pt x="922964" y="498006"/>
                </a:lnTo>
                <a:lnTo>
                  <a:pt x="869035" y="496003"/>
                </a:lnTo>
                <a:lnTo>
                  <a:pt x="815396" y="492319"/>
                </a:lnTo>
                <a:lnTo>
                  <a:pt x="762098" y="486972"/>
                </a:lnTo>
                <a:lnTo>
                  <a:pt x="709198" y="479978"/>
                </a:lnTo>
                <a:lnTo>
                  <a:pt x="656749" y="471355"/>
                </a:lnTo>
                <a:lnTo>
                  <a:pt x="604804" y="461119"/>
                </a:lnTo>
                <a:lnTo>
                  <a:pt x="553417" y="449288"/>
                </a:lnTo>
                <a:lnTo>
                  <a:pt x="502644" y="435879"/>
                </a:lnTo>
                <a:lnTo>
                  <a:pt x="452537" y="420909"/>
                </a:lnTo>
                <a:lnTo>
                  <a:pt x="403151" y="404394"/>
                </a:lnTo>
                <a:lnTo>
                  <a:pt x="354539" y="386353"/>
                </a:lnTo>
                <a:lnTo>
                  <a:pt x="306755" y="366802"/>
                </a:lnTo>
                <a:lnTo>
                  <a:pt x="259854" y="345759"/>
                </a:lnTo>
                <a:lnTo>
                  <a:pt x="213889" y="323240"/>
                </a:lnTo>
                <a:lnTo>
                  <a:pt x="168915" y="299262"/>
                </a:lnTo>
                <a:lnTo>
                  <a:pt x="124985" y="273843"/>
                </a:lnTo>
                <a:lnTo>
                  <a:pt x="82153" y="247000"/>
                </a:lnTo>
                <a:lnTo>
                  <a:pt x="40473" y="218750"/>
                </a:lnTo>
                <a:lnTo>
                  <a:pt x="0" y="189109"/>
                </a:lnTo>
                <a:close/>
              </a:path>
            </a:pathLst>
          </a:custGeom>
          <a:ln w="76199">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71426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80456"/>
            <a:ext cx="10364451" cy="672299"/>
          </a:xfrm>
          <a:prstGeom prst="rect">
            <a:avLst/>
          </a:prstGeom>
        </p:spPr>
        <p:txBody>
          <a:bodyPr vert="horz" wrap="square" lIns="0" tIns="0" rIns="0" bIns="0" rtlCol="0">
            <a:spAutoFit/>
          </a:bodyPr>
          <a:lstStyle/>
          <a:p>
            <a:pPr marL="1046480">
              <a:lnSpc>
                <a:spcPts val="5235"/>
              </a:lnSpc>
            </a:pPr>
            <a:r>
              <a:rPr sz="4400" dirty="0"/>
              <a:t>Crea</a:t>
            </a:r>
            <a:r>
              <a:rPr sz="4400" spc="-20" dirty="0"/>
              <a:t>t</a:t>
            </a:r>
            <a:r>
              <a:rPr sz="4400" dirty="0"/>
              <a:t>ing</a:t>
            </a:r>
            <a:r>
              <a:rPr sz="4400" spc="-5" dirty="0"/>
              <a:t> </a:t>
            </a:r>
            <a:r>
              <a:rPr sz="4400" dirty="0"/>
              <a:t>Digi</a:t>
            </a:r>
            <a:r>
              <a:rPr sz="4400" spc="-20" dirty="0"/>
              <a:t>t</a:t>
            </a:r>
            <a:r>
              <a:rPr sz="4400" dirty="0"/>
              <a:t>al</a:t>
            </a:r>
            <a:r>
              <a:rPr sz="4400" spc="-5" dirty="0"/>
              <a:t> </a:t>
            </a:r>
            <a:r>
              <a:rPr sz="4400" dirty="0"/>
              <a:t>Con</a:t>
            </a:r>
            <a:r>
              <a:rPr sz="4400" spc="-20" dirty="0"/>
              <a:t>t</a:t>
            </a:r>
            <a:r>
              <a:rPr sz="4400" dirty="0"/>
              <a:t>en</a:t>
            </a:r>
            <a:r>
              <a:rPr sz="4400" spc="-15" dirty="0"/>
              <a:t>t</a:t>
            </a:r>
            <a:endParaRPr sz="4400" dirty="0"/>
          </a:p>
        </p:txBody>
      </p:sp>
      <p:sp>
        <p:nvSpPr>
          <p:cNvPr id="3" name="object 3"/>
          <p:cNvSpPr txBox="1"/>
          <p:nvPr/>
        </p:nvSpPr>
        <p:spPr>
          <a:xfrm>
            <a:off x="714586" y="1713372"/>
            <a:ext cx="9082193" cy="3678699"/>
          </a:xfrm>
          <a:prstGeom prst="rect">
            <a:avLst/>
          </a:prstGeom>
        </p:spPr>
        <p:txBody>
          <a:bodyPr vert="horz" wrap="square" lIns="0" tIns="0" rIns="0" bIns="0" rtlCol="0">
            <a:spAutoFit/>
          </a:bodyPr>
          <a:lstStyle/>
          <a:p>
            <a:pPr marL="12700">
              <a:lnSpc>
                <a:spcPct val="100000"/>
              </a:lnSpc>
              <a:tabLst>
                <a:tab pos="354965" algn="l"/>
              </a:tabLst>
            </a:pPr>
            <a:endParaRPr lang="en-CA" sz="2800" dirty="0">
              <a:latin typeface="Helvetica"/>
              <a:cs typeface="Helvetica"/>
            </a:endParaRPr>
          </a:p>
          <a:p>
            <a:pPr marL="12700">
              <a:lnSpc>
                <a:spcPct val="100000"/>
              </a:lnSpc>
              <a:tabLst>
                <a:tab pos="354965" algn="l"/>
              </a:tabLst>
            </a:pPr>
            <a:r>
              <a:rPr sz="2800" spc="-15" dirty="0">
                <a:latin typeface="Arial"/>
                <a:cs typeface="Arial"/>
              </a:rPr>
              <a:t>Sta</a:t>
            </a:r>
            <a:r>
              <a:rPr sz="2800" spc="-10" dirty="0">
                <a:latin typeface="Arial"/>
                <a:cs typeface="Arial"/>
              </a:rPr>
              <a:t>rt</a:t>
            </a:r>
            <a:r>
              <a:rPr sz="2800" spc="-5" dirty="0">
                <a:latin typeface="Arial"/>
                <a:cs typeface="Arial"/>
              </a:rPr>
              <a:t> </a:t>
            </a:r>
            <a:r>
              <a:rPr sz="2800" dirty="0">
                <a:latin typeface="Arial"/>
                <a:cs typeface="Arial"/>
              </a:rPr>
              <a:t>wi</a:t>
            </a:r>
            <a:r>
              <a:rPr sz="2800" spc="-10" dirty="0">
                <a:latin typeface="Arial"/>
                <a:cs typeface="Arial"/>
              </a:rPr>
              <a:t>t</a:t>
            </a:r>
            <a:r>
              <a:rPr sz="2800" dirty="0">
                <a:latin typeface="Arial"/>
                <a:cs typeface="Arial"/>
              </a:rPr>
              <a:t>h</a:t>
            </a:r>
            <a:r>
              <a:rPr sz="2800" spc="-5" dirty="0">
                <a:latin typeface="Arial"/>
                <a:cs typeface="Arial"/>
              </a:rPr>
              <a:t> </a:t>
            </a:r>
            <a:r>
              <a:rPr sz="2800" dirty="0">
                <a:latin typeface="Arial"/>
                <a:cs typeface="Arial"/>
              </a:rPr>
              <a:t>your</a:t>
            </a:r>
            <a:r>
              <a:rPr sz="2800" spc="-5" dirty="0">
                <a:latin typeface="Arial"/>
                <a:cs typeface="Arial"/>
              </a:rPr>
              <a:t> </a:t>
            </a:r>
            <a:r>
              <a:rPr sz="2800" dirty="0">
                <a:latin typeface="Arial"/>
                <a:cs typeface="Arial"/>
              </a:rPr>
              <a:t>home</a:t>
            </a:r>
            <a:r>
              <a:rPr sz="2800" spc="-5" dirty="0">
                <a:latin typeface="Arial"/>
                <a:cs typeface="Arial"/>
              </a:rPr>
              <a:t> </a:t>
            </a:r>
            <a:r>
              <a:rPr sz="2800" dirty="0">
                <a:latin typeface="Arial"/>
                <a:cs typeface="Arial"/>
              </a:rPr>
              <a:t>base</a:t>
            </a:r>
            <a:r>
              <a:rPr sz="2800" spc="-5" dirty="0">
                <a:latin typeface="Arial"/>
                <a:cs typeface="Arial"/>
              </a:rPr>
              <a:t> </a:t>
            </a:r>
            <a:r>
              <a:rPr sz="2800" dirty="0">
                <a:latin typeface="Arial"/>
                <a:cs typeface="Arial"/>
              </a:rPr>
              <a:t>-</a:t>
            </a:r>
            <a:r>
              <a:rPr sz="2800" spc="-5" dirty="0">
                <a:latin typeface="Arial"/>
                <a:cs typeface="Arial"/>
              </a:rPr>
              <a:t> </a:t>
            </a:r>
            <a:r>
              <a:rPr sz="2800" dirty="0">
                <a:latin typeface="Arial"/>
                <a:cs typeface="Arial"/>
              </a:rPr>
              <a:t>your</a:t>
            </a:r>
            <a:r>
              <a:rPr sz="2800" spc="-5" dirty="0">
                <a:latin typeface="Arial"/>
                <a:cs typeface="Arial"/>
              </a:rPr>
              <a:t> </a:t>
            </a:r>
            <a:r>
              <a:rPr sz="2800" dirty="0">
                <a:latin typeface="Arial"/>
                <a:cs typeface="Arial"/>
              </a:rPr>
              <a:t>websi</a:t>
            </a:r>
            <a:r>
              <a:rPr sz="2800" spc="-10" dirty="0">
                <a:latin typeface="Arial"/>
                <a:cs typeface="Arial"/>
              </a:rPr>
              <a:t>t</a:t>
            </a:r>
            <a:r>
              <a:rPr sz="2800" dirty="0">
                <a:latin typeface="Arial"/>
                <a:cs typeface="Arial"/>
              </a:rPr>
              <a:t>e</a:t>
            </a:r>
          </a:p>
          <a:p>
            <a:pPr marL="469900">
              <a:lnSpc>
                <a:spcPct val="100000"/>
              </a:lnSpc>
              <a:spcBef>
                <a:spcPts val="1010"/>
              </a:spcBef>
            </a:pPr>
            <a:r>
              <a:rPr sz="2400" dirty="0">
                <a:latin typeface="Arial"/>
                <a:cs typeface="Arial"/>
              </a:rPr>
              <a:t>o</a:t>
            </a:r>
            <a:r>
              <a:rPr sz="2400" dirty="0">
                <a:latin typeface="Helvetica"/>
                <a:cs typeface="Helvetica"/>
              </a:rPr>
              <a:t> </a:t>
            </a:r>
            <a:r>
              <a:rPr sz="2400" spc="-90" dirty="0">
                <a:latin typeface="Helvetica"/>
                <a:cs typeface="Helvetica"/>
              </a:rPr>
              <a:t> </a:t>
            </a:r>
            <a:r>
              <a:rPr sz="2400" dirty="0">
                <a:latin typeface="Arial"/>
                <a:cs typeface="Arial"/>
              </a:rPr>
              <a:t>Crea</a:t>
            </a:r>
            <a:r>
              <a:rPr sz="2400" spc="-10" dirty="0">
                <a:latin typeface="Arial"/>
                <a:cs typeface="Arial"/>
              </a:rPr>
              <a:t>t</a:t>
            </a:r>
            <a:r>
              <a:rPr sz="2400" dirty="0">
                <a:latin typeface="Arial"/>
                <a:cs typeface="Arial"/>
              </a:rPr>
              <a:t>e</a:t>
            </a:r>
            <a:r>
              <a:rPr sz="2400" spc="-5" dirty="0">
                <a:latin typeface="Arial"/>
                <a:cs typeface="Arial"/>
              </a:rPr>
              <a:t> </a:t>
            </a:r>
            <a:r>
              <a:rPr sz="2400" dirty="0">
                <a:latin typeface="Arial"/>
                <a:cs typeface="Arial"/>
              </a:rPr>
              <a:t>con</a:t>
            </a:r>
            <a:r>
              <a:rPr sz="2400" spc="-10" dirty="0">
                <a:latin typeface="Arial"/>
                <a:cs typeface="Arial"/>
              </a:rPr>
              <a:t>t</a:t>
            </a:r>
            <a:r>
              <a:rPr sz="2400" dirty="0">
                <a:latin typeface="Arial"/>
                <a:cs typeface="Arial"/>
              </a:rPr>
              <a:t>en</a:t>
            </a:r>
            <a:r>
              <a:rPr sz="2400" spc="-10" dirty="0">
                <a:latin typeface="Arial"/>
                <a:cs typeface="Arial"/>
              </a:rPr>
              <a:t>t</a:t>
            </a:r>
            <a:r>
              <a:rPr sz="2400" spc="-5" dirty="0">
                <a:latin typeface="Arial"/>
                <a:cs typeface="Arial"/>
              </a:rPr>
              <a:t> </a:t>
            </a:r>
            <a:r>
              <a:rPr sz="2400" spc="-10" dirty="0">
                <a:latin typeface="Arial"/>
                <a:cs typeface="Arial"/>
              </a:rPr>
              <a:t>t</a:t>
            </a:r>
            <a:r>
              <a:rPr sz="2400" dirty="0">
                <a:latin typeface="Arial"/>
                <a:cs typeface="Arial"/>
              </a:rPr>
              <a:t>ha</a:t>
            </a:r>
            <a:r>
              <a:rPr sz="2400" spc="-10" dirty="0">
                <a:latin typeface="Arial"/>
                <a:cs typeface="Arial"/>
              </a:rPr>
              <a:t>t</a:t>
            </a:r>
            <a:r>
              <a:rPr sz="2400" spc="-5" dirty="0">
                <a:latin typeface="Arial"/>
                <a:cs typeface="Arial"/>
              </a:rPr>
              <a:t> </a:t>
            </a:r>
            <a:r>
              <a:rPr sz="2400" dirty="0">
                <a:latin typeface="Arial"/>
                <a:cs typeface="Arial"/>
              </a:rPr>
              <a:t>re</a:t>
            </a:r>
            <a:r>
              <a:rPr sz="2400" spc="-10" dirty="0">
                <a:latin typeface="Arial"/>
                <a:cs typeface="Arial"/>
              </a:rPr>
              <a:t>f</a:t>
            </a:r>
            <a:r>
              <a:rPr sz="2400" dirty="0">
                <a:latin typeface="Arial"/>
                <a:cs typeface="Arial"/>
              </a:rPr>
              <a:t>le</a:t>
            </a:r>
            <a:r>
              <a:rPr sz="2400" spc="-10" dirty="0">
                <a:latin typeface="Arial"/>
                <a:cs typeface="Arial"/>
              </a:rPr>
              <a:t>cts:</a:t>
            </a:r>
            <a:endParaRPr sz="2400" dirty="0">
              <a:latin typeface="Arial"/>
              <a:cs typeface="Arial"/>
            </a:endParaRPr>
          </a:p>
          <a:p>
            <a:pPr marL="927100">
              <a:lnSpc>
                <a:spcPct val="100000"/>
              </a:lnSpc>
              <a:spcBef>
                <a:spcPts val="525"/>
              </a:spcBef>
            </a:pPr>
            <a:r>
              <a:rPr sz="2000" spc="-10" dirty="0">
                <a:latin typeface="Wingdings"/>
                <a:cs typeface="Wingdings"/>
              </a:rPr>
              <a:t>§</a:t>
            </a:r>
            <a:r>
              <a:rPr sz="2000" spc="-10" dirty="0">
                <a:latin typeface="Helvetica"/>
                <a:cs typeface="Helvetica"/>
              </a:rPr>
              <a:t> </a:t>
            </a:r>
            <a:r>
              <a:rPr sz="2000" spc="50" dirty="0">
                <a:latin typeface="Helvetica"/>
                <a:cs typeface="Helvetica"/>
              </a:rPr>
              <a:t> </a:t>
            </a:r>
            <a:r>
              <a:rPr sz="2000" dirty="0">
                <a:latin typeface="Arial"/>
                <a:cs typeface="Arial"/>
              </a:rPr>
              <a:t>How</a:t>
            </a:r>
            <a:r>
              <a:rPr sz="2000" spc="-5" dirty="0">
                <a:latin typeface="Arial"/>
                <a:cs typeface="Arial"/>
              </a:rPr>
              <a:t> </a:t>
            </a:r>
            <a:r>
              <a:rPr sz="2000" dirty="0">
                <a:latin typeface="Arial"/>
                <a:cs typeface="Arial"/>
              </a:rPr>
              <a:t>people</a:t>
            </a:r>
            <a:r>
              <a:rPr sz="2000" spc="-5" dirty="0">
                <a:latin typeface="Arial"/>
                <a:cs typeface="Arial"/>
              </a:rPr>
              <a:t> </a:t>
            </a:r>
            <a:r>
              <a:rPr sz="2000" dirty="0">
                <a:latin typeface="Arial"/>
                <a:cs typeface="Arial"/>
              </a:rPr>
              <a:t>consume</a:t>
            </a:r>
            <a:r>
              <a:rPr sz="2000" spc="-5" dirty="0">
                <a:latin typeface="Arial"/>
                <a:cs typeface="Arial"/>
              </a:rPr>
              <a:t> </a:t>
            </a:r>
            <a:r>
              <a:rPr sz="2000" dirty="0">
                <a:latin typeface="Arial"/>
                <a:cs typeface="Arial"/>
              </a:rPr>
              <a:t>con</a:t>
            </a:r>
            <a:r>
              <a:rPr sz="2000" spc="-10" dirty="0">
                <a:latin typeface="Arial"/>
                <a:cs typeface="Arial"/>
              </a:rPr>
              <a:t>t</a:t>
            </a:r>
            <a:r>
              <a:rPr sz="2000" dirty="0">
                <a:latin typeface="Arial"/>
                <a:cs typeface="Arial"/>
              </a:rPr>
              <a:t>en</a:t>
            </a:r>
            <a:r>
              <a:rPr sz="2000" spc="-10" dirty="0">
                <a:latin typeface="Arial"/>
                <a:cs typeface="Arial"/>
              </a:rPr>
              <a:t>t</a:t>
            </a:r>
            <a:r>
              <a:rPr sz="2000" spc="-5" dirty="0">
                <a:latin typeface="Arial"/>
                <a:cs typeface="Arial"/>
              </a:rPr>
              <a:t> </a:t>
            </a:r>
            <a:r>
              <a:rPr sz="2000" dirty="0">
                <a:latin typeface="Arial"/>
                <a:cs typeface="Arial"/>
              </a:rPr>
              <a:t>online</a:t>
            </a:r>
          </a:p>
          <a:p>
            <a:pPr marL="927100">
              <a:lnSpc>
                <a:spcPct val="100000"/>
              </a:lnSpc>
              <a:spcBef>
                <a:spcPts val="500"/>
              </a:spcBef>
            </a:pPr>
            <a:r>
              <a:rPr sz="2000" spc="-10" dirty="0">
                <a:latin typeface="Wingdings"/>
                <a:cs typeface="Wingdings"/>
              </a:rPr>
              <a:t>§</a:t>
            </a:r>
            <a:r>
              <a:rPr sz="2000" spc="-10" dirty="0">
                <a:latin typeface="Helvetica"/>
                <a:cs typeface="Helvetica"/>
              </a:rPr>
              <a:t> </a:t>
            </a:r>
            <a:r>
              <a:rPr sz="2000" spc="50" dirty="0">
                <a:latin typeface="Helvetica"/>
                <a:cs typeface="Helvetica"/>
              </a:rPr>
              <a:t> </a:t>
            </a:r>
            <a:r>
              <a:rPr sz="2000" dirty="0">
                <a:latin typeface="Arial"/>
                <a:cs typeface="Arial"/>
              </a:rPr>
              <a:t>How</a:t>
            </a:r>
            <a:r>
              <a:rPr sz="2000" spc="-5" dirty="0">
                <a:latin typeface="Arial"/>
                <a:cs typeface="Arial"/>
              </a:rPr>
              <a:t> </a:t>
            </a:r>
            <a:r>
              <a:rPr sz="2000" dirty="0">
                <a:latin typeface="Arial"/>
                <a:cs typeface="Arial"/>
              </a:rPr>
              <a:t>people</a:t>
            </a:r>
            <a:r>
              <a:rPr sz="2000" spc="-5" dirty="0">
                <a:latin typeface="Arial"/>
                <a:cs typeface="Arial"/>
              </a:rPr>
              <a:t> </a:t>
            </a:r>
            <a:r>
              <a:rPr sz="2000" spc="-10" dirty="0">
                <a:latin typeface="Arial"/>
                <a:cs typeface="Arial"/>
              </a:rPr>
              <a:t>f</a:t>
            </a:r>
            <a:r>
              <a:rPr sz="2000" dirty="0">
                <a:latin typeface="Arial"/>
                <a:cs typeface="Arial"/>
              </a:rPr>
              <a:t>ind</a:t>
            </a:r>
            <a:r>
              <a:rPr sz="2000" spc="-5" dirty="0">
                <a:latin typeface="Arial"/>
                <a:cs typeface="Arial"/>
              </a:rPr>
              <a:t> </a:t>
            </a:r>
            <a:r>
              <a:rPr sz="2000" dirty="0">
                <a:latin typeface="Arial"/>
                <a:cs typeface="Arial"/>
              </a:rPr>
              <a:t>con</a:t>
            </a:r>
            <a:r>
              <a:rPr sz="2000" spc="-10" dirty="0">
                <a:latin typeface="Arial"/>
                <a:cs typeface="Arial"/>
              </a:rPr>
              <a:t>t</a:t>
            </a:r>
            <a:r>
              <a:rPr sz="2000" dirty="0">
                <a:latin typeface="Arial"/>
                <a:cs typeface="Arial"/>
              </a:rPr>
              <a:t>en</a:t>
            </a:r>
            <a:r>
              <a:rPr sz="2000" spc="-10" dirty="0">
                <a:latin typeface="Arial"/>
                <a:cs typeface="Arial"/>
              </a:rPr>
              <a:t>t</a:t>
            </a:r>
            <a:r>
              <a:rPr sz="2000" spc="-5" dirty="0">
                <a:latin typeface="Arial"/>
                <a:cs typeface="Arial"/>
              </a:rPr>
              <a:t> </a:t>
            </a:r>
            <a:r>
              <a:rPr sz="2000" dirty="0">
                <a:latin typeface="Arial"/>
                <a:cs typeface="Arial"/>
              </a:rPr>
              <a:t>online</a:t>
            </a:r>
          </a:p>
          <a:p>
            <a:pPr>
              <a:lnSpc>
                <a:spcPct val="100000"/>
              </a:lnSpc>
              <a:spcBef>
                <a:spcPts val="46"/>
              </a:spcBef>
            </a:pPr>
            <a:endParaRPr sz="3000" dirty="0">
              <a:latin typeface="Times New Roman"/>
              <a:cs typeface="Times New Roman"/>
            </a:endParaRPr>
          </a:p>
          <a:p>
            <a:pPr marL="469900">
              <a:lnSpc>
                <a:spcPct val="100000"/>
              </a:lnSpc>
            </a:pPr>
            <a:r>
              <a:rPr sz="2400" dirty="0">
                <a:latin typeface="Arial"/>
                <a:cs typeface="Arial"/>
              </a:rPr>
              <a:t>o</a:t>
            </a:r>
            <a:r>
              <a:rPr sz="2400" dirty="0">
                <a:latin typeface="Helvetica"/>
                <a:cs typeface="Helvetica"/>
              </a:rPr>
              <a:t> </a:t>
            </a:r>
            <a:r>
              <a:rPr sz="2400" spc="-90" dirty="0">
                <a:latin typeface="Helvetica"/>
                <a:cs typeface="Helvetica"/>
              </a:rPr>
              <a:t> </a:t>
            </a:r>
            <a:r>
              <a:rPr sz="2400" dirty="0">
                <a:latin typeface="Arial"/>
                <a:cs typeface="Arial"/>
              </a:rPr>
              <a:t>Leverage</a:t>
            </a:r>
            <a:r>
              <a:rPr sz="2400" spc="-5" dirty="0">
                <a:latin typeface="Arial"/>
                <a:cs typeface="Arial"/>
              </a:rPr>
              <a:t> </a:t>
            </a:r>
            <a:r>
              <a:rPr sz="2400" dirty="0">
                <a:latin typeface="Arial"/>
                <a:cs typeface="Arial"/>
              </a:rPr>
              <a:t>addi</a:t>
            </a:r>
            <a:r>
              <a:rPr sz="2400" spc="-10" dirty="0">
                <a:latin typeface="Arial"/>
                <a:cs typeface="Arial"/>
              </a:rPr>
              <a:t>t</a:t>
            </a:r>
            <a:r>
              <a:rPr sz="2400" dirty="0">
                <a:latin typeface="Arial"/>
                <a:cs typeface="Arial"/>
              </a:rPr>
              <a:t>ional</a:t>
            </a:r>
            <a:r>
              <a:rPr sz="2400" spc="-5" dirty="0">
                <a:latin typeface="Arial"/>
                <a:cs typeface="Arial"/>
              </a:rPr>
              <a:t> </a:t>
            </a:r>
            <a:r>
              <a:rPr sz="2400" dirty="0">
                <a:latin typeface="Arial"/>
                <a:cs typeface="Arial"/>
              </a:rPr>
              <a:t>pla</a:t>
            </a:r>
            <a:r>
              <a:rPr sz="2400" spc="-10" dirty="0">
                <a:latin typeface="Arial"/>
                <a:cs typeface="Arial"/>
              </a:rPr>
              <a:t>tf</a:t>
            </a:r>
            <a:r>
              <a:rPr sz="2400" dirty="0">
                <a:latin typeface="Arial"/>
                <a:cs typeface="Arial"/>
              </a:rPr>
              <a:t>orms</a:t>
            </a:r>
            <a:r>
              <a:rPr sz="2400" spc="-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channel</a:t>
            </a:r>
            <a:r>
              <a:rPr sz="2400" spc="-10" dirty="0">
                <a:latin typeface="Arial"/>
                <a:cs typeface="Arial"/>
              </a:rPr>
              <a:t>s:</a:t>
            </a:r>
            <a:endParaRPr sz="2400" dirty="0">
              <a:latin typeface="Arial"/>
              <a:cs typeface="Arial"/>
            </a:endParaRPr>
          </a:p>
          <a:p>
            <a:pPr marL="927100">
              <a:lnSpc>
                <a:spcPct val="100000"/>
              </a:lnSpc>
              <a:spcBef>
                <a:spcPts val="425"/>
              </a:spcBef>
            </a:pPr>
            <a:r>
              <a:rPr sz="2000" spc="-10" dirty="0">
                <a:latin typeface="Wingdings"/>
                <a:cs typeface="Wingdings"/>
              </a:rPr>
              <a:t>§</a:t>
            </a:r>
            <a:r>
              <a:rPr sz="2000" spc="-10" dirty="0">
                <a:latin typeface="Helvetica"/>
                <a:cs typeface="Helvetica"/>
              </a:rPr>
              <a:t> </a:t>
            </a:r>
            <a:r>
              <a:rPr sz="2000" spc="50" dirty="0">
                <a:latin typeface="Helvetica"/>
                <a:cs typeface="Helvetica"/>
              </a:rPr>
              <a:t> </a:t>
            </a:r>
            <a:r>
              <a:rPr sz="2000" dirty="0">
                <a:latin typeface="Arial"/>
                <a:cs typeface="Arial"/>
              </a:rPr>
              <a:t>Adap</a:t>
            </a:r>
            <a:r>
              <a:rPr sz="2000" spc="-10" dirty="0">
                <a:latin typeface="Arial"/>
                <a:cs typeface="Arial"/>
              </a:rPr>
              <a:t>t</a:t>
            </a:r>
            <a:r>
              <a:rPr sz="2000" spc="-5" dirty="0">
                <a:latin typeface="Arial"/>
                <a:cs typeface="Arial"/>
              </a:rPr>
              <a:t> </a:t>
            </a:r>
            <a:r>
              <a:rPr sz="2000" dirty="0">
                <a:latin typeface="Arial"/>
                <a:cs typeface="Arial"/>
              </a:rPr>
              <a:t>con</a:t>
            </a:r>
            <a:r>
              <a:rPr sz="2000" spc="-10" dirty="0">
                <a:latin typeface="Arial"/>
                <a:cs typeface="Arial"/>
              </a:rPr>
              <a:t>t</a:t>
            </a:r>
            <a:r>
              <a:rPr sz="2000" dirty="0">
                <a:latin typeface="Arial"/>
                <a:cs typeface="Arial"/>
              </a:rPr>
              <a:t>en</a:t>
            </a:r>
            <a:r>
              <a:rPr sz="2000" spc="-10" dirty="0">
                <a:latin typeface="Arial"/>
                <a:cs typeface="Arial"/>
              </a:rPr>
              <a:t>t</a:t>
            </a:r>
            <a:r>
              <a:rPr sz="2000" spc="-5" dirty="0">
                <a:latin typeface="Arial"/>
                <a:cs typeface="Arial"/>
              </a:rPr>
              <a:t> </a:t>
            </a:r>
            <a:r>
              <a:rPr sz="2000" spc="-10" dirty="0">
                <a:latin typeface="Arial"/>
                <a:cs typeface="Arial"/>
              </a:rPr>
              <a:t>f</a:t>
            </a:r>
            <a:r>
              <a:rPr sz="2000" dirty="0">
                <a:latin typeface="Arial"/>
                <a:cs typeface="Arial"/>
              </a:rPr>
              <a:t>or</a:t>
            </a:r>
            <a:r>
              <a:rPr sz="2000" spc="-5" dirty="0">
                <a:latin typeface="Arial"/>
                <a:cs typeface="Arial"/>
              </a:rPr>
              <a:t> </a:t>
            </a:r>
            <a:r>
              <a:rPr sz="2000" dirty="0">
                <a:latin typeface="Arial"/>
                <a:cs typeface="Arial"/>
              </a:rPr>
              <a:t>di</a:t>
            </a:r>
            <a:r>
              <a:rPr sz="2000" spc="-10" dirty="0">
                <a:latin typeface="Arial"/>
                <a:cs typeface="Arial"/>
              </a:rPr>
              <a:t>ff</a:t>
            </a:r>
            <a:r>
              <a:rPr sz="2000" dirty="0">
                <a:latin typeface="Arial"/>
                <a:cs typeface="Arial"/>
              </a:rPr>
              <a:t>eren</a:t>
            </a:r>
            <a:r>
              <a:rPr sz="2000" spc="-10" dirty="0">
                <a:latin typeface="Arial"/>
                <a:cs typeface="Arial"/>
              </a:rPr>
              <a:t>t</a:t>
            </a:r>
            <a:r>
              <a:rPr sz="2000" spc="-5" dirty="0">
                <a:latin typeface="Arial"/>
                <a:cs typeface="Arial"/>
              </a:rPr>
              <a:t> </a:t>
            </a:r>
            <a:r>
              <a:rPr sz="2000" dirty="0">
                <a:latin typeface="Arial"/>
                <a:cs typeface="Arial"/>
              </a:rPr>
              <a:t>channels</a:t>
            </a:r>
          </a:p>
          <a:p>
            <a:pPr marL="927100">
              <a:lnSpc>
                <a:spcPct val="100000"/>
              </a:lnSpc>
              <a:spcBef>
                <a:spcPts val="500"/>
              </a:spcBef>
            </a:pPr>
            <a:r>
              <a:rPr sz="2000" spc="-10" dirty="0">
                <a:latin typeface="Wingdings"/>
                <a:cs typeface="Wingdings"/>
              </a:rPr>
              <a:t>§</a:t>
            </a:r>
            <a:r>
              <a:rPr sz="2000" spc="-10" dirty="0">
                <a:latin typeface="Helvetica"/>
                <a:cs typeface="Helvetica"/>
              </a:rPr>
              <a:t> </a:t>
            </a:r>
            <a:r>
              <a:rPr sz="2000" spc="50" dirty="0">
                <a:latin typeface="Helvetica"/>
                <a:cs typeface="Helvetica"/>
              </a:rPr>
              <a:t> </a:t>
            </a:r>
            <a:r>
              <a:rPr sz="2000" dirty="0">
                <a:latin typeface="Arial"/>
                <a:cs typeface="Arial"/>
              </a:rPr>
              <a:t>Capi</a:t>
            </a:r>
            <a:r>
              <a:rPr sz="2000" spc="-10" dirty="0">
                <a:latin typeface="Arial"/>
                <a:cs typeface="Arial"/>
              </a:rPr>
              <a:t>t</a:t>
            </a:r>
            <a:r>
              <a:rPr sz="2000" dirty="0">
                <a:latin typeface="Arial"/>
                <a:cs typeface="Arial"/>
              </a:rPr>
              <a:t>alize</a:t>
            </a:r>
            <a:r>
              <a:rPr sz="2000" spc="-5" dirty="0">
                <a:latin typeface="Arial"/>
                <a:cs typeface="Arial"/>
              </a:rPr>
              <a:t> </a:t>
            </a:r>
            <a:r>
              <a:rPr sz="2000" dirty="0">
                <a:latin typeface="Arial"/>
                <a:cs typeface="Arial"/>
              </a:rPr>
              <a:t>on</a:t>
            </a:r>
            <a:r>
              <a:rPr sz="2000" spc="-5" dirty="0">
                <a:latin typeface="Arial"/>
                <a:cs typeface="Arial"/>
              </a:rPr>
              <a:t> </a:t>
            </a:r>
            <a:r>
              <a:rPr sz="2000" dirty="0">
                <a:latin typeface="Arial"/>
                <a:cs typeface="Arial"/>
              </a:rPr>
              <a:t>sharing</a:t>
            </a:r>
            <a:r>
              <a:rPr sz="2000" spc="-5" dirty="0">
                <a:latin typeface="Arial"/>
                <a:cs typeface="Arial"/>
              </a:rPr>
              <a:t> </a:t>
            </a:r>
            <a:r>
              <a:rPr sz="2000" dirty="0">
                <a:latin typeface="Arial"/>
                <a:cs typeface="Arial"/>
              </a:rPr>
              <a:t>behaviour</a:t>
            </a:r>
          </a:p>
        </p:txBody>
      </p:sp>
    </p:spTree>
    <p:extLst>
      <p:ext uri="{BB962C8B-B14F-4D97-AF65-F5344CB8AC3E}">
        <p14:creationId xmlns:p14="http://schemas.microsoft.com/office/powerpoint/2010/main" val="153533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564" y="2243161"/>
            <a:ext cx="11082864" cy="518477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48642" y="690565"/>
            <a:ext cx="10364451" cy="507831"/>
          </a:xfrm>
          <a:prstGeom prst="rect">
            <a:avLst/>
          </a:prstGeom>
        </p:spPr>
        <p:txBody>
          <a:bodyPr vert="horz" wrap="square" lIns="0" tIns="0" rIns="0" bIns="0" rtlCol="0">
            <a:spAutoFit/>
          </a:bodyPr>
          <a:lstStyle/>
          <a:p>
            <a:pPr marL="316865">
              <a:lnSpc>
                <a:spcPct val="100000"/>
              </a:lnSpc>
            </a:pPr>
            <a:r>
              <a:rPr sz="3300" dirty="0"/>
              <a:t>Con</a:t>
            </a:r>
            <a:r>
              <a:rPr sz="3300" spc="-20" dirty="0"/>
              <a:t>t</a:t>
            </a:r>
            <a:r>
              <a:rPr sz="3300" dirty="0"/>
              <a:t>en</a:t>
            </a:r>
            <a:r>
              <a:rPr sz="3300" spc="-15" dirty="0"/>
              <a:t>t</a:t>
            </a:r>
            <a:r>
              <a:rPr sz="3300" spc="-5" dirty="0"/>
              <a:t> </a:t>
            </a:r>
            <a:r>
              <a:rPr sz="3300" dirty="0"/>
              <a:t>Mu</a:t>
            </a:r>
            <a:r>
              <a:rPr sz="3300" spc="-25" dirty="0"/>
              <a:t>s</a:t>
            </a:r>
            <a:r>
              <a:rPr sz="3300" spc="-20" dirty="0"/>
              <a:t>t</a:t>
            </a:r>
            <a:r>
              <a:rPr sz="3300" dirty="0"/>
              <a:t>-Haves</a:t>
            </a:r>
            <a:r>
              <a:rPr sz="3300" spc="-5" dirty="0"/>
              <a:t> </a:t>
            </a:r>
            <a:r>
              <a:rPr sz="3300" dirty="0"/>
              <a:t>-</a:t>
            </a:r>
            <a:r>
              <a:rPr sz="3300" spc="-5" dirty="0"/>
              <a:t> </a:t>
            </a:r>
            <a:r>
              <a:rPr sz="3300" dirty="0"/>
              <a:t>Visuals</a:t>
            </a:r>
          </a:p>
        </p:txBody>
      </p:sp>
      <p:sp>
        <p:nvSpPr>
          <p:cNvPr id="6" name="object 6"/>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
        <p:nvSpPr>
          <p:cNvPr id="4" name="object 4"/>
          <p:cNvSpPr/>
          <p:nvPr/>
        </p:nvSpPr>
        <p:spPr>
          <a:xfrm>
            <a:off x="66501" y="1396538"/>
            <a:ext cx="10828712" cy="411064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11667" y="1481504"/>
            <a:ext cx="10534227" cy="3893185"/>
          </a:xfrm>
          <a:custGeom>
            <a:avLst/>
            <a:gdLst/>
            <a:ahLst/>
            <a:cxnLst/>
            <a:rect l="l" t="t" r="r" b="b"/>
            <a:pathLst>
              <a:path w="7900670" h="3893185">
                <a:moveTo>
                  <a:pt x="0" y="1477343"/>
                </a:moveTo>
                <a:lnTo>
                  <a:pt x="181070" y="1337267"/>
                </a:lnTo>
                <a:lnTo>
                  <a:pt x="363964" y="1203981"/>
                </a:lnTo>
                <a:lnTo>
                  <a:pt x="548604" y="1077513"/>
                </a:lnTo>
                <a:lnTo>
                  <a:pt x="734908" y="957894"/>
                </a:lnTo>
                <a:lnTo>
                  <a:pt x="922799" y="845154"/>
                </a:lnTo>
                <a:lnTo>
                  <a:pt x="1112195" y="739324"/>
                </a:lnTo>
                <a:lnTo>
                  <a:pt x="1303018" y="640432"/>
                </a:lnTo>
                <a:lnTo>
                  <a:pt x="1495188" y="548510"/>
                </a:lnTo>
                <a:lnTo>
                  <a:pt x="1688625" y="463588"/>
                </a:lnTo>
                <a:lnTo>
                  <a:pt x="1883251" y="385694"/>
                </a:lnTo>
                <a:lnTo>
                  <a:pt x="2078984" y="314861"/>
                </a:lnTo>
                <a:lnTo>
                  <a:pt x="2275747" y="251117"/>
                </a:lnTo>
                <a:lnTo>
                  <a:pt x="2473458" y="194492"/>
                </a:lnTo>
                <a:lnTo>
                  <a:pt x="2672040" y="145018"/>
                </a:lnTo>
                <a:lnTo>
                  <a:pt x="2871411" y="102723"/>
                </a:lnTo>
                <a:lnTo>
                  <a:pt x="3071493" y="67638"/>
                </a:lnTo>
                <a:lnTo>
                  <a:pt x="3272206" y="39793"/>
                </a:lnTo>
                <a:lnTo>
                  <a:pt x="3473470" y="19219"/>
                </a:lnTo>
                <a:lnTo>
                  <a:pt x="3675206" y="5944"/>
                </a:lnTo>
                <a:lnTo>
                  <a:pt x="3877334" y="0"/>
                </a:lnTo>
                <a:lnTo>
                  <a:pt x="4086998" y="1603"/>
                </a:lnTo>
                <a:lnTo>
                  <a:pt x="4296298" y="11095"/>
                </a:lnTo>
                <a:lnTo>
                  <a:pt x="4505147" y="28442"/>
                </a:lnTo>
                <a:lnTo>
                  <a:pt x="4713455" y="53612"/>
                </a:lnTo>
                <a:lnTo>
                  <a:pt x="4921135" y="86572"/>
                </a:lnTo>
                <a:lnTo>
                  <a:pt x="5128097" y="127289"/>
                </a:lnTo>
                <a:lnTo>
                  <a:pt x="5334253" y="175731"/>
                </a:lnTo>
                <a:lnTo>
                  <a:pt x="5539515" y="231866"/>
                </a:lnTo>
                <a:lnTo>
                  <a:pt x="5743793" y="295659"/>
                </a:lnTo>
                <a:lnTo>
                  <a:pt x="5947000" y="367080"/>
                </a:lnTo>
                <a:lnTo>
                  <a:pt x="6149046" y="446094"/>
                </a:lnTo>
                <a:lnTo>
                  <a:pt x="6349843" y="532670"/>
                </a:lnTo>
                <a:lnTo>
                  <a:pt x="6549302" y="626775"/>
                </a:lnTo>
                <a:lnTo>
                  <a:pt x="6747335" y="728375"/>
                </a:lnTo>
                <a:lnTo>
                  <a:pt x="6943854" y="837439"/>
                </a:lnTo>
                <a:lnTo>
                  <a:pt x="7138768" y="953934"/>
                </a:lnTo>
                <a:lnTo>
                  <a:pt x="7331991" y="1077827"/>
                </a:lnTo>
                <a:lnTo>
                  <a:pt x="7523433" y="1209085"/>
                </a:lnTo>
                <a:lnTo>
                  <a:pt x="7713005" y="1347675"/>
                </a:lnTo>
                <a:lnTo>
                  <a:pt x="7900619" y="1493566"/>
                </a:lnTo>
                <a:lnTo>
                  <a:pt x="7739774" y="1716190"/>
                </a:lnTo>
                <a:lnTo>
                  <a:pt x="7574289" y="1928747"/>
                </a:lnTo>
                <a:lnTo>
                  <a:pt x="7404362" y="2131113"/>
                </a:lnTo>
                <a:lnTo>
                  <a:pt x="7230194" y="2323166"/>
                </a:lnTo>
                <a:lnTo>
                  <a:pt x="7051983" y="2504782"/>
                </a:lnTo>
                <a:lnTo>
                  <a:pt x="6869929" y="2675838"/>
                </a:lnTo>
                <a:lnTo>
                  <a:pt x="6684230" y="2836212"/>
                </a:lnTo>
                <a:lnTo>
                  <a:pt x="6495087" y="2985778"/>
                </a:lnTo>
                <a:lnTo>
                  <a:pt x="6302697" y="3124416"/>
                </a:lnTo>
                <a:lnTo>
                  <a:pt x="6107260" y="3252001"/>
                </a:lnTo>
                <a:lnTo>
                  <a:pt x="5908976" y="3368410"/>
                </a:lnTo>
                <a:lnTo>
                  <a:pt x="5708043" y="3473520"/>
                </a:lnTo>
                <a:lnTo>
                  <a:pt x="5504661" y="3567208"/>
                </a:lnTo>
                <a:lnTo>
                  <a:pt x="5299029" y="3649351"/>
                </a:lnTo>
                <a:lnTo>
                  <a:pt x="5091346" y="3719825"/>
                </a:lnTo>
                <a:lnTo>
                  <a:pt x="4881811" y="3778508"/>
                </a:lnTo>
                <a:lnTo>
                  <a:pt x="4670623" y="3825276"/>
                </a:lnTo>
                <a:lnTo>
                  <a:pt x="4457982" y="3860006"/>
                </a:lnTo>
                <a:lnTo>
                  <a:pt x="4244087" y="3882575"/>
                </a:lnTo>
                <a:lnTo>
                  <a:pt x="4029136" y="3892859"/>
                </a:lnTo>
                <a:lnTo>
                  <a:pt x="3805795" y="3890451"/>
                </a:lnTo>
                <a:lnTo>
                  <a:pt x="3583422" y="3874784"/>
                </a:lnTo>
                <a:lnTo>
                  <a:pt x="3362241" y="3845991"/>
                </a:lnTo>
                <a:lnTo>
                  <a:pt x="3142473" y="3804206"/>
                </a:lnTo>
                <a:lnTo>
                  <a:pt x="2924342" y="3749562"/>
                </a:lnTo>
                <a:lnTo>
                  <a:pt x="2708069" y="3682192"/>
                </a:lnTo>
                <a:lnTo>
                  <a:pt x="2493877" y="3602229"/>
                </a:lnTo>
                <a:lnTo>
                  <a:pt x="2281989" y="3509807"/>
                </a:lnTo>
                <a:lnTo>
                  <a:pt x="2072626" y="3405057"/>
                </a:lnTo>
                <a:lnTo>
                  <a:pt x="1866013" y="3288115"/>
                </a:lnTo>
                <a:lnTo>
                  <a:pt x="1662370" y="3159112"/>
                </a:lnTo>
                <a:lnTo>
                  <a:pt x="1461922" y="3018182"/>
                </a:lnTo>
                <a:lnTo>
                  <a:pt x="1264889" y="2865458"/>
                </a:lnTo>
                <a:lnTo>
                  <a:pt x="1071495" y="2701073"/>
                </a:lnTo>
                <a:lnTo>
                  <a:pt x="881962" y="2525160"/>
                </a:lnTo>
                <a:lnTo>
                  <a:pt x="696512" y="2337853"/>
                </a:lnTo>
                <a:lnTo>
                  <a:pt x="515369" y="2139285"/>
                </a:lnTo>
                <a:lnTo>
                  <a:pt x="338754" y="1929588"/>
                </a:lnTo>
                <a:lnTo>
                  <a:pt x="166890" y="1708897"/>
                </a:lnTo>
                <a:lnTo>
                  <a:pt x="0" y="1477343"/>
                </a:lnTo>
                <a:close/>
              </a:path>
            </a:pathLst>
          </a:custGeom>
          <a:ln w="76199">
            <a:solidFill>
              <a:srgbClr val="DB482F"/>
            </a:solidFill>
          </a:ln>
        </p:spPr>
        <p:txBody>
          <a:bodyPr wrap="square" lIns="0" tIns="0" rIns="0" bIns="0" rtlCol="0"/>
          <a:lstStyle/>
          <a:p>
            <a:endParaRPr/>
          </a:p>
        </p:txBody>
      </p:sp>
    </p:spTree>
    <p:extLst>
      <p:ext uri="{BB962C8B-B14F-4D97-AF65-F5344CB8AC3E}">
        <p14:creationId xmlns:p14="http://schemas.microsoft.com/office/powerpoint/2010/main" val="269705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051" y="1052514"/>
            <a:ext cx="11243731" cy="5375273"/>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90695" y="559220"/>
            <a:ext cx="10262445" cy="584775"/>
          </a:xfrm>
          <a:prstGeom prst="rect">
            <a:avLst/>
          </a:prstGeom>
        </p:spPr>
        <p:txBody>
          <a:bodyPr vert="horz" wrap="square" lIns="0" tIns="0" rIns="0" bIns="0" rtlCol="0">
            <a:spAutoFit/>
          </a:bodyPr>
          <a:lstStyle/>
          <a:p>
            <a:pPr marL="12700" algn="ctr">
              <a:lnSpc>
                <a:spcPct val="100000"/>
              </a:lnSpc>
            </a:pPr>
            <a:r>
              <a:rPr sz="3800" dirty="0">
                <a:latin typeface="Arial"/>
                <a:cs typeface="Arial"/>
              </a:rPr>
              <a:t>Con</a:t>
            </a:r>
            <a:r>
              <a:rPr sz="3800" spc="-20" dirty="0">
                <a:latin typeface="Arial"/>
                <a:cs typeface="Arial"/>
              </a:rPr>
              <a:t>t</a:t>
            </a:r>
            <a:r>
              <a:rPr sz="3800" dirty="0">
                <a:latin typeface="Arial"/>
                <a:cs typeface="Arial"/>
              </a:rPr>
              <a:t>en</a:t>
            </a:r>
            <a:r>
              <a:rPr sz="3800" spc="-15" dirty="0">
                <a:latin typeface="Arial"/>
                <a:cs typeface="Arial"/>
              </a:rPr>
              <a:t>t</a:t>
            </a:r>
            <a:r>
              <a:rPr sz="3800" spc="-5" dirty="0">
                <a:latin typeface="Arial"/>
                <a:cs typeface="Arial"/>
              </a:rPr>
              <a:t> </a:t>
            </a:r>
            <a:r>
              <a:rPr sz="3800" dirty="0">
                <a:latin typeface="Arial"/>
                <a:cs typeface="Arial"/>
              </a:rPr>
              <a:t>Mu</a:t>
            </a:r>
            <a:r>
              <a:rPr sz="3800" spc="-20" dirty="0">
                <a:latin typeface="Arial"/>
                <a:cs typeface="Arial"/>
              </a:rPr>
              <a:t>st</a:t>
            </a:r>
            <a:r>
              <a:rPr sz="3800" dirty="0">
                <a:latin typeface="Arial"/>
                <a:cs typeface="Arial"/>
              </a:rPr>
              <a:t>-Haves</a:t>
            </a:r>
            <a:r>
              <a:rPr sz="3800" spc="-5" dirty="0">
                <a:latin typeface="Arial"/>
                <a:cs typeface="Arial"/>
              </a:rPr>
              <a:t> </a:t>
            </a:r>
            <a:r>
              <a:rPr sz="3800" dirty="0">
                <a:latin typeface="Arial"/>
                <a:cs typeface="Arial"/>
              </a:rPr>
              <a:t>-</a:t>
            </a:r>
            <a:r>
              <a:rPr sz="3800" spc="-5" dirty="0">
                <a:latin typeface="Arial"/>
                <a:cs typeface="Arial"/>
              </a:rPr>
              <a:t> </a:t>
            </a:r>
            <a:r>
              <a:rPr sz="3800" dirty="0">
                <a:latin typeface="Arial"/>
                <a:cs typeface="Arial"/>
              </a:rPr>
              <a:t>Call</a:t>
            </a:r>
            <a:r>
              <a:rPr sz="3800" spc="-5" dirty="0">
                <a:latin typeface="Arial"/>
                <a:cs typeface="Arial"/>
              </a:rPr>
              <a:t> </a:t>
            </a:r>
            <a:r>
              <a:rPr sz="3800" spc="-20" dirty="0">
                <a:latin typeface="Arial"/>
                <a:cs typeface="Arial"/>
              </a:rPr>
              <a:t>t</a:t>
            </a:r>
            <a:r>
              <a:rPr sz="3800" dirty="0">
                <a:latin typeface="Arial"/>
                <a:cs typeface="Arial"/>
              </a:rPr>
              <a:t>o</a:t>
            </a:r>
            <a:r>
              <a:rPr sz="3800" spc="-5" dirty="0">
                <a:latin typeface="Arial"/>
                <a:cs typeface="Arial"/>
              </a:rPr>
              <a:t> </a:t>
            </a:r>
            <a:r>
              <a:rPr sz="3800" spc="-25" dirty="0">
                <a:latin typeface="Arial"/>
                <a:cs typeface="Arial"/>
              </a:rPr>
              <a:t>Ac</a:t>
            </a:r>
            <a:r>
              <a:rPr sz="3800" spc="-20" dirty="0">
                <a:latin typeface="Arial"/>
                <a:cs typeface="Arial"/>
              </a:rPr>
              <a:t>t</a:t>
            </a:r>
            <a:r>
              <a:rPr sz="3800" dirty="0">
                <a:latin typeface="Arial"/>
                <a:cs typeface="Arial"/>
              </a:rPr>
              <a:t>ion</a:t>
            </a:r>
          </a:p>
        </p:txBody>
      </p:sp>
      <p:sp>
        <p:nvSpPr>
          <p:cNvPr id="4" name="object 4"/>
          <p:cNvSpPr/>
          <p:nvPr/>
        </p:nvSpPr>
        <p:spPr>
          <a:xfrm>
            <a:off x="0" y="3840479"/>
            <a:ext cx="11964784" cy="220702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5833" y="3922900"/>
            <a:ext cx="11713633" cy="1988820"/>
          </a:xfrm>
          <a:custGeom>
            <a:avLst/>
            <a:gdLst/>
            <a:ahLst/>
            <a:cxnLst/>
            <a:rect l="l" t="t" r="r" b="b"/>
            <a:pathLst>
              <a:path w="8785225" h="1988820">
                <a:moveTo>
                  <a:pt x="0" y="754631"/>
                </a:moveTo>
                <a:lnTo>
                  <a:pt x="201334" y="683080"/>
                </a:lnTo>
                <a:lnTo>
                  <a:pt x="404697" y="614997"/>
                </a:lnTo>
                <a:lnTo>
                  <a:pt x="610001" y="550397"/>
                </a:lnTo>
                <a:lnTo>
                  <a:pt x="817155" y="489295"/>
                </a:lnTo>
                <a:lnTo>
                  <a:pt x="1026073" y="431707"/>
                </a:lnTo>
                <a:lnTo>
                  <a:pt x="1236666" y="377649"/>
                </a:lnTo>
                <a:lnTo>
                  <a:pt x="1448845" y="327135"/>
                </a:lnTo>
                <a:lnTo>
                  <a:pt x="1662522" y="280181"/>
                </a:lnTo>
                <a:lnTo>
                  <a:pt x="1877608" y="236802"/>
                </a:lnTo>
                <a:lnTo>
                  <a:pt x="2094014" y="197014"/>
                </a:lnTo>
                <a:lnTo>
                  <a:pt x="2311654" y="160832"/>
                </a:lnTo>
                <a:lnTo>
                  <a:pt x="2530437" y="128271"/>
                </a:lnTo>
                <a:lnTo>
                  <a:pt x="2750275" y="99347"/>
                </a:lnTo>
                <a:lnTo>
                  <a:pt x="2971081" y="74075"/>
                </a:lnTo>
                <a:lnTo>
                  <a:pt x="3192765" y="52471"/>
                </a:lnTo>
                <a:lnTo>
                  <a:pt x="3415239" y="34550"/>
                </a:lnTo>
                <a:lnTo>
                  <a:pt x="3638414" y="20326"/>
                </a:lnTo>
                <a:lnTo>
                  <a:pt x="3862203" y="9817"/>
                </a:lnTo>
                <a:lnTo>
                  <a:pt x="4086517" y="3036"/>
                </a:lnTo>
                <a:lnTo>
                  <a:pt x="4311266" y="0"/>
                </a:lnTo>
                <a:lnTo>
                  <a:pt x="4544394" y="819"/>
                </a:lnTo>
                <a:lnTo>
                  <a:pt x="4777118" y="5667"/>
                </a:lnTo>
                <a:lnTo>
                  <a:pt x="5009340" y="14528"/>
                </a:lnTo>
                <a:lnTo>
                  <a:pt x="5240961" y="27385"/>
                </a:lnTo>
                <a:lnTo>
                  <a:pt x="5471883" y="44221"/>
                </a:lnTo>
                <a:lnTo>
                  <a:pt x="5702007" y="65019"/>
                </a:lnTo>
                <a:lnTo>
                  <a:pt x="5931235" y="89764"/>
                </a:lnTo>
                <a:lnTo>
                  <a:pt x="6159469" y="118437"/>
                </a:lnTo>
                <a:lnTo>
                  <a:pt x="6386609" y="151023"/>
                </a:lnTo>
                <a:lnTo>
                  <a:pt x="6612557" y="187505"/>
                </a:lnTo>
                <a:lnTo>
                  <a:pt x="6837215" y="227866"/>
                </a:lnTo>
                <a:lnTo>
                  <a:pt x="7060484" y="272089"/>
                </a:lnTo>
                <a:lnTo>
                  <a:pt x="7282266" y="320158"/>
                </a:lnTo>
                <a:lnTo>
                  <a:pt x="7502462" y="372056"/>
                </a:lnTo>
                <a:lnTo>
                  <a:pt x="7720973" y="427766"/>
                </a:lnTo>
                <a:lnTo>
                  <a:pt x="7937702" y="487272"/>
                </a:lnTo>
                <a:lnTo>
                  <a:pt x="8152549" y="550557"/>
                </a:lnTo>
                <a:lnTo>
                  <a:pt x="8365416" y="617604"/>
                </a:lnTo>
                <a:lnTo>
                  <a:pt x="8576204" y="688396"/>
                </a:lnTo>
                <a:lnTo>
                  <a:pt x="8784815" y="762918"/>
                </a:lnTo>
                <a:lnTo>
                  <a:pt x="8605969" y="876635"/>
                </a:lnTo>
                <a:lnTo>
                  <a:pt x="8421964" y="985210"/>
                </a:lnTo>
                <a:lnTo>
                  <a:pt x="8233020" y="1088579"/>
                </a:lnTo>
                <a:lnTo>
                  <a:pt x="8039360" y="1186680"/>
                </a:lnTo>
                <a:lnTo>
                  <a:pt x="7841205" y="1279450"/>
                </a:lnTo>
                <a:lnTo>
                  <a:pt x="7638776" y="1366826"/>
                </a:lnTo>
                <a:lnTo>
                  <a:pt x="7432295" y="1448746"/>
                </a:lnTo>
                <a:lnTo>
                  <a:pt x="7221983" y="1525145"/>
                </a:lnTo>
                <a:lnTo>
                  <a:pt x="7008062" y="1595961"/>
                </a:lnTo>
                <a:lnTo>
                  <a:pt x="6790753" y="1661132"/>
                </a:lnTo>
                <a:lnTo>
                  <a:pt x="6570278" y="1720594"/>
                </a:lnTo>
                <a:lnTo>
                  <a:pt x="6346858" y="1774285"/>
                </a:lnTo>
                <a:lnTo>
                  <a:pt x="6120714" y="1822141"/>
                </a:lnTo>
                <a:lnTo>
                  <a:pt x="5892069" y="1864100"/>
                </a:lnTo>
                <a:lnTo>
                  <a:pt x="5661143" y="1900098"/>
                </a:lnTo>
                <a:lnTo>
                  <a:pt x="5428158" y="1930074"/>
                </a:lnTo>
                <a:lnTo>
                  <a:pt x="5193335" y="1953963"/>
                </a:lnTo>
                <a:lnTo>
                  <a:pt x="4956896" y="1971703"/>
                </a:lnTo>
                <a:lnTo>
                  <a:pt x="4719063" y="1983231"/>
                </a:lnTo>
                <a:lnTo>
                  <a:pt x="4480056" y="1988485"/>
                </a:lnTo>
                <a:lnTo>
                  <a:pt x="4231720" y="1987267"/>
                </a:lnTo>
                <a:lnTo>
                  <a:pt x="3984460" y="1979274"/>
                </a:lnTo>
                <a:lnTo>
                  <a:pt x="3738525" y="1964574"/>
                </a:lnTo>
                <a:lnTo>
                  <a:pt x="3494162" y="1943236"/>
                </a:lnTo>
                <a:lnTo>
                  <a:pt x="3251618" y="1915327"/>
                </a:lnTo>
                <a:lnTo>
                  <a:pt x="3011141" y="1880916"/>
                </a:lnTo>
                <a:lnTo>
                  <a:pt x="2772978" y="1840071"/>
                </a:lnTo>
                <a:lnTo>
                  <a:pt x="2537377" y="1792860"/>
                </a:lnTo>
                <a:lnTo>
                  <a:pt x="2304584" y="1739351"/>
                </a:lnTo>
                <a:lnTo>
                  <a:pt x="2074847" y="1679614"/>
                </a:lnTo>
                <a:lnTo>
                  <a:pt x="1848414" y="1613715"/>
                </a:lnTo>
                <a:lnTo>
                  <a:pt x="1625532" y="1541723"/>
                </a:lnTo>
                <a:lnTo>
                  <a:pt x="1406449" y="1463706"/>
                </a:lnTo>
                <a:lnTo>
                  <a:pt x="1191411" y="1379733"/>
                </a:lnTo>
                <a:lnTo>
                  <a:pt x="980666" y="1289872"/>
                </a:lnTo>
                <a:lnTo>
                  <a:pt x="774462" y="1194191"/>
                </a:lnTo>
                <a:lnTo>
                  <a:pt x="573046" y="1092758"/>
                </a:lnTo>
                <a:lnTo>
                  <a:pt x="376665" y="985642"/>
                </a:lnTo>
                <a:lnTo>
                  <a:pt x="185567" y="872910"/>
                </a:lnTo>
                <a:lnTo>
                  <a:pt x="0" y="754631"/>
                </a:lnTo>
                <a:close/>
              </a:path>
            </a:pathLst>
          </a:custGeom>
          <a:ln w="76199">
            <a:solidFill>
              <a:srgbClr val="DB482F"/>
            </a:solidFill>
          </a:ln>
        </p:spPr>
        <p:txBody>
          <a:bodyPr wrap="square" lIns="0" tIns="0" rIns="0" bIns="0" rtlCol="0"/>
          <a:lstStyle/>
          <a:p>
            <a:endParaRPr/>
          </a:p>
        </p:txBody>
      </p:sp>
      <p:sp>
        <p:nvSpPr>
          <p:cNvPr id="6" name="object 6"/>
          <p:cNvSpPr txBox="1">
            <a:spLocks noGrp="1"/>
          </p:cNvSpPr>
          <p:nvPr>
            <p:ph type="sldNum" sz="quarter" idx="12"/>
          </p:nvPr>
        </p:nvSpPr>
        <p:spPr>
          <a:xfrm>
            <a:off x="10514011" y="5988893"/>
            <a:ext cx="764215" cy="153888"/>
          </a:xfrm>
          <a:prstGeom prst="rect">
            <a:avLst/>
          </a:prstGeom>
        </p:spPr>
        <p:txBody>
          <a:bodyPr vert="horz" wrap="square" lIns="0" tIns="0" rIns="0" bIns="0" rtlCol="0">
            <a:spAutoFit/>
          </a:bodyPr>
          <a:lstStyle/>
          <a:p>
            <a:pPr marL="25400">
              <a:lnSpc>
                <a:spcPct val="100000"/>
              </a:lnSpc>
            </a:pPr>
            <a:fld id="{81D60167-4931-47E6-BA6A-407CBD079E47}" type="slidenum">
              <a:rPr dirty="0"/>
              <a:t>21</a:t>
            </a:fld>
            <a:endParaRPr dirty="0"/>
          </a:p>
        </p:txBody>
      </p:sp>
    </p:spTree>
    <p:extLst>
      <p:ext uri="{BB962C8B-B14F-4D97-AF65-F5344CB8AC3E}">
        <p14:creationId xmlns:p14="http://schemas.microsoft.com/office/powerpoint/2010/main" val="139597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0971" y="1211530"/>
            <a:ext cx="8135580" cy="507831"/>
          </a:xfrm>
          <a:prstGeom prst="rect">
            <a:avLst/>
          </a:prstGeom>
        </p:spPr>
        <p:txBody>
          <a:bodyPr vert="horz" wrap="square" lIns="0" tIns="0" rIns="0" bIns="0" rtlCol="0">
            <a:spAutoFit/>
          </a:bodyPr>
          <a:lstStyle/>
          <a:p>
            <a:pPr marL="1543685">
              <a:lnSpc>
                <a:spcPct val="100000"/>
              </a:lnSpc>
            </a:pPr>
            <a:r>
              <a:rPr sz="3300" spc="-40" dirty="0"/>
              <a:t>O</a:t>
            </a:r>
            <a:r>
              <a:rPr sz="3300" dirty="0"/>
              <a:t>p</a:t>
            </a:r>
            <a:r>
              <a:rPr sz="3300" spc="-20" dirty="0"/>
              <a:t>t</a:t>
            </a:r>
            <a:r>
              <a:rPr sz="3300" dirty="0"/>
              <a:t>imize</a:t>
            </a:r>
            <a:r>
              <a:rPr sz="3300" spc="-5" dirty="0"/>
              <a:t> </a:t>
            </a:r>
            <a:r>
              <a:rPr sz="3300" spc="-20" dirty="0"/>
              <a:t>f</a:t>
            </a:r>
            <a:r>
              <a:rPr sz="3300" dirty="0"/>
              <a:t>or</a:t>
            </a:r>
            <a:r>
              <a:rPr sz="3300" spc="-5" dirty="0"/>
              <a:t> </a:t>
            </a:r>
            <a:r>
              <a:rPr sz="3300" dirty="0"/>
              <a:t>Search</a:t>
            </a:r>
          </a:p>
        </p:txBody>
      </p:sp>
      <p:sp>
        <p:nvSpPr>
          <p:cNvPr id="3" name="object 3"/>
          <p:cNvSpPr txBox="1"/>
          <p:nvPr/>
        </p:nvSpPr>
        <p:spPr>
          <a:xfrm>
            <a:off x="714585" y="1948339"/>
            <a:ext cx="9974579" cy="1123682"/>
          </a:xfrm>
          <a:prstGeom prst="rect">
            <a:avLst/>
          </a:prstGeom>
        </p:spPr>
        <p:txBody>
          <a:bodyPr vert="horz" wrap="square" lIns="0" tIns="0" rIns="0" bIns="0" rtlCol="0">
            <a:spAutoFit/>
          </a:bodyPr>
          <a:lstStyle/>
          <a:p>
            <a:pPr marL="469900" marR="5080" indent="-457200">
              <a:lnSpc>
                <a:spcPct val="101499"/>
              </a:lnSpc>
              <a:buFont typeface="Courier New"/>
              <a:buChar char="o"/>
              <a:tabLst>
                <a:tab pos="469265" algn="l"/>
              </a:tabLst>
            </a:pPr>
            <a:r>
              <a:rPr lang="en-US" sz="2400" dirty="0">
                <a:cs typeface="Arial"/>
              </a:rPr>
              <a:t>CREA</a:t>
            </a:r>
            <a:r>
              <a:rPr lang="en-US" sz="2400" spc="-10" dirty="0">
                <a:cs typeface="Arial"/>
              </a:rPr>
              <a:t>TE</a:t>
            </a:r>
            <a:r>
              <a:rPr lang="en-US" sz="2400" spc="-5" dirty="0">
                <a:cs typeface="Arial"/>
              </a:rPr>
              <a:t> </a:t>
            </a:r>
            <a:r>
              <a:rPr lang="en-US" sz="2400" dirty="0">
                <a:cs typeface="Arial"/>
              </a:rPr>
              <a:t>CON</a:t>
            </a:r>
            <a:r>
              <a:rPr lang="en-US" sz="2400" spc="-10" dirty="0">
                <a:cs typeface="Arial"/>
              </a:rPr>
              <a:t>T</a:t>
            </a:r>
            <a:r>
              <a:rPr lang="en-US" sz="2400" dirty="0">
                <a:cs typeface="Arial"/>
              </a:rPr>
              <a:t>EN</a:t>
            </a:r>
            <a:r>
              <a:rPr lang="en-US" sz="2400" spc="-10" dirty="0">
                <a:cs typeface="Arial"/>
              </a:rPr>
              <a:t>T</a:t>
            </a:r>
            <a:r>
              <a:rPr lang="en-US" sz="2400" spc="-5" dirty="0">
                <a:cs typeface="Arial"/>
              </a:rPr>
              <a:t> </a:t>
            </a:r>
            <a:r>
              <a:rPr lang="en-US" sz="2400" spc="-10" dirty="0">
                <a:cs typeface="Arial"/>
              </a:rPr>
              <a:t>T</a:t>
            </a:r>
            <a:r>
              <a:rPr lang="en-US" sz="2400" dirty="0">
                <a:cs typeface="Arial"/>
              </a:rPr>
              <a:t>HA</a:t>
            </a:r>
            <a:r>
              <a:rPr lang="en-US" sz="2400" spc="-10" dirty="0">
                <a:cs typeface="Arial"/>
              </a:rPr>
              <a:t>T</a:t>
            </a:r>
            <a:r>
              <a:rPr lang="en-US" sz="2400" spc="-5" dirty="0">
                <a:cs typeface="Arial"/>
              </a:rPr>
              <a:t> </a:t>
            </a:r>
            <a:r>
              <a:rPr lang="en-US" sz="2400" dirty="0">
                <a:cs typeface="Arial"/>
              </a:rPr>
              <a:t>WILL</a:t>
            </a:r>
            <a:r>
              <a:rPr lang="en-US" sz="2400" spc="-5" dirty="0">
                <a:cs typeface="Arial"/>
              </a:rPr>
              <a:t> </a:t>
            </a:r>
            <a:r>
              <a:rPr lang="en-US" sz="2400" dirty="0">
                <a:cs typeface="Arial"/>
              </a:rPr>
              <a:t>BE</a:t>
            </a:r>
            <a:r>
              <a:rPr lang="en-US" sz="2400" spc="-5" dirty="0">
                <a:cs typeface="Arial"/>
              </a:rPr>
              <a:t> </a:t>
            </a:r>
            <a:r>
              <a:rPr lang="en-US" sz="2400" spc="-10" dirty="0">
                <a:cs typeface="Arial"/>
              </a:rPr>
              <a:t>F</a:t>
            </a:r>
            <a:r>
              <a:rPr lang="en-US" sz="2400" dirty="0">
                <a:cs typeface="Arial"/>
              </a:rPr>
              <a:t>OUND</a:t>
            </a:r>
            <a:r>
              <a:rPr lang="en-US" sz="2400" spc="-5" dirty="0">
                <a:cs typeface="Arial"/>
              </a:rPr>
              <a:t> </a:t>
            </a:r>
            <a:r>
              <a:rPr lang="en-US" sz="2400" dirty="0">
                <a:cs typeface="Arial"/>
              </a:rPr>
              <a:t>AND</a:t>
            </a:r>
            <a:r>
              <a:rPr lang="en-US" sz="2400" spc="-5" dirty="0">
                <a:cs typeface="Arial"/>
              </a:rPr>
              <a:t> </a:t>
            </a:r>
            <a:r>
              <a:rPr lang="en-US" sz="2400" dirty="0">
                <a:cs typeface="Arial"/>
              </a:rPr>
              <a:t>RANKED</a:t>
            </a:r>
            <a:r>
              <a:rPr lang="en-US" sz="2400" spc="-5" dirty="0">
                <a:cs typeface="Arial"/>
              </a:rPr>
              <a:t> </a:t>
            </a:r>
            <a:r>
              <a:rPr lang="en-US" sz="2400" dirty="0">
                <a:cs typeface="Arial"/>
              </a:rPr>
              <a:t>WELL</a:t>
            </a:r>
            <a:r>
              <a:rPr lang="en-US" sz="2400" spc="-5" dirty="0">
                <a:cs typeface="Arial"/>
              </a:rPr>
              <a:t> </a:t>
            </a:r>
            <a:r>
              <a:rPr lang="en-US" sz="2400" dirty="0">
                <a:cs typeface="Arial"/>
              </a:rPr>
              <a:t>BY SEARCH</a:t>
            </a:r>
            <a:r>
              <a:rPr lang="en-US" sz="2400" spc="-5" dirty="0">
                <a:cs typeface="Arial"/>
              </a:rPr>
              <a:t> </a:t>
            </a:r>
            <a:r>
              <a:rPr lang="en-US" sz="2400" dirty="0">
                <a:cs typeface="Arial"/>
              </a:rPr>
              <a:t>ENGINES</a:t>
            </a:r>
          </a:p>
          <a:p>
            <a:pPr marL="469900" marR="5080" indent="-457200">
              <a:lnSpc>
                <a:spcPct val="101499"/>
              </a:lnSpc>
              <a:tabLst>
                <a:tab pos="469265" algn="l"/>
              </a:tabLst>
            </a:pPr>
            <a:r>
              <a:rPr lang="en-US" sz="2400" dirty="0">
                <a:cs typeface="Arial"/>
              </a:rPr>
              <a:t>		</a:t>
            </a:r>
          </a:p>
        </p:txBody>
      </p:sp>
    </p:spTree>
    <p:extLst>
      <p:ext uri="{BB962C8B-B14F-4D97-AF65-F5344CB8AC3E}">
        <p14:creationId xmlns:p14="http://schemas.microsoft.com/office/powerpoint/2010/main" val="197149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85" y="1094562"/>
            <a:ext cx="8770623" cy="644087"/>
          </a:xfrm>
          <a:prstGeom prst="rect">
            <a:avLst/>
          </a:prstGeom>
        </p:spPr>
        <p:txBody>
          <a:bodyPr vert="horz" wrap="square" lIns="0" tIns="0" rIns="0" bIns="0" rtlCol="0">
            <a:spAutoFit/>
          </a:bodyPr>
          <a:lstStyle/>
          <a:p>
            <a:pPr marL="812165">
              <a:lnSpc>
                <a:spcPts val="5235"/>
              </a:lnSpc>
            </a:pPr>
            <a:r>
              <a:rPr sz="3300" dirty="0"/>
              <a:t>How</a:t>
            </a:r>
            <a:r>
              <a:rPr sz="3300" spc="-5" dirty="0"/>
              <a:t> </a:t>
            </a:r>
            <a:r>
              <a:rPr sz="3300" dirty="0"/>
              <a:t>People</a:t>
            </a:r>
            <a:r>
              <a:rPr sz="3300" spc="-5" dirty="0"/>
              <a:t> </a:t>
            </a:r>
            <a:r>
              <a:rPr sz="3300" spc="-35" dirty="0"/>
              <a:t>F</a:t>
            </a:r>
            <a:r>
              <a:rPr sz="3300" dirty="0"/>
              <a:t>ind</a:t>
            </a:r>
            <a:r>
              <a:rPr sz="3300" spc="-5" dirty="0"/>
              <a:t> </a:t>
            </a:r>
            <a:r>
              <a:rPr sz="3300" dirty="0"/>
              <a:t>Con</a:t>
            </a:r>
            <a:r>
              <a:rPr sz="3300" spc="-20" dirty="0"/>
              <a:t>t</a:t>
            </a:r>
            <a:r>
              <a:rPr sz="3300" dirty="0"/>
              <a:t>en</a:t>
            </a:r>
            <a:r>
              <a:rPr sz="3300" spc="-15" dirty="0"/>
              <a:t>t</a:t>
            </a:r>
            <a:endParaRPr sz="3300" dirty="0"/>
          </a:p>
        </p:txBody>
      </p:sp>
      <p:sp>
        <p:nvSpPr>
          <p:cNvPr id="3" name="object 3"/>
          <p:cNvSpPr txBox="1"/>
          <p:nvPr/>
        </p:nvSpPr>
        <p:spPr>
          <a:xfrm>
            <a:off x="730869" y="2175861"/>
            <a:ext cx="9234593" cy="2504959"/>
          </a:xfrm>
          <a:prstGeom prst="rect">
            <a:avLst/>
          </a:prstGeom>
        </p:spPr>
        <p:txBody>
          <a:bodyPr vert="horz" wrap="square" lIns="0" tIns="0" rIns="0" bIns="0" rtlCol="0">
            <a:spAutoFit/>
          </a:bodyPr>
          <a:lstStyle/>
          <a:p>
            <a:pPr marL="355600" marR="5080" indent="-342900">
              <a:lnSpc>
                <a:spcPts val="2800"/>
              </a:lnSpc>
              <a:tabLst>
                <a:tab pos="354965" algn="l"/>
              </a:tabLst>
            </a:pPr>
            <a:r>
              <a:rPr lang="en-US" sz="2400" dirty="0">
                <a:cs typeface="Arial"/>
              </a:rPr>
              <a:t>CONSIDER</a:t>
            </a:r>
            <a:r>
              <a:rPr lang="en-US" sz="2400" spc="-5" dirty="0">
                <a:cs typeface="Arial"/>
              </a:rPr>
              <a:t> </a:t>
            </a:r>
            <a:r>
              <a:rPr lang="en-US" sz="2400" dirty="0">
                <a:cs typeface="Arial"/>
              </a:rPr>
              <a:t>HOW</a:t>
            </a:r>
            <a:r>
              <a:rPr lang="en-US" sz="2400" spc="-5" dirty="0">
                <a:cs typeface="Arial"/>
              </a:rPr>
              <a:t> </a:t>
            </a:r>
            <a:r>
              <a:rPr lang="en-US" sz="2400" dirty="0">
                <a:cs typeface="Arial"/>
              </a:rPr>
              <a:t>YOUR</a:t>
            </a:r>
            <a:r>
              <a:rPr lang="en-US" sz="2400" spc="-5" dirty="0">
                <a:cs typeface="Arial"/>
              </a:rPr>
              <a:t> </a:t>
            </a:r>
            <a:r>
              <a:rPr lang="en-US" sz="2400" dirty="0">
                <a:cs typeface="Arial"/>
              </a:rPr>
              <a:t>READERS</a:t>
            </a:r>
            <a:r>
              <a:rPr lang="en-US" sz="2400" spc="-5" dirty="0">
                <a:cs typeface="Arial"/>
              </a:rPr>
              <a:t> </a:t>
            </a:r>
            <a:r>
              <a:rPr lang="en-US" sz="2400" b="1" dirty="0">
                <a:cs typeface="Arial"/>
              </a:rPr>
              <a:t>DISCOVER</a:t>
            </a:r>
            <a:r>
              <a:rPr lang="en-US" sz="2400" b="1" spc="-5" dirty="0">
                <a:cs typeface="Arial"/>
              </a:rPr>
              <a:t> </a:t>
            </a:r>
            <a:r>
              <a:rPr lang="en-US" sz="2400" b="1" dirty="0">
                <a:cs typeface="Arial"/>
              </a:rPr>
              <a:t>CON</a:t>
            </a:r>
            <a:r>
              <a:rPr lang="en-US" sz="2400" b="1" spc="-10" dirty="0">
                <a:cs typeface="Arial"/>
              </a:rPr>
              <a:t>T</a:t>
            </a:r>
            <a:r>
              <a:rPr lang="en-US" sz="2400" b="1" dirty="0">
                <a:cs typeface="Arial"/>
              </a:rPr>
              <a:t>EN</a:t>
            </a:r>
            <a:r>
              <a:rPr lang="en-US" sz="2400" b="1" spc="-10" dirty="0">
                <a:cs typeface="Arial"/>
              </a:rPr>
              <a:t>T</a:t>
            </a:r>
            <a:r>
              <a:rPr lang="en-US" sz="2400" b="1" spc="-5" dirty="0">
                <a:cs typeface="Arial"/>
              </a:rPr>
              <a:t> </a:t>
            </a:r>
            <a:r>
              <a:rPr lang="en-US" sz="2400" dirty="0">
                <a:cs typeface="Arial"/>
              </a:rPr>
              <a:t>AND OP</a:t>
            </a:r>
            <a:r>
              <a:rPr lang="en-US" sz="2400" spc="-10" dirty="0">
                <a:cs typeface="Arial"/>
              </a:rPr>
              <a:t>T</a:t>
            </a:r>
            <a:r>
              <a:rPr lang="en-US" sz="2400" dirty="0">
                <a:cs typeface="Arial"/>
              </a:rPr>
              <a:t>IMIZE</a:t>
            </a:r>
            <a:r>
              <a:rPr lang="en-US" sz="2400" spc="-5" dirty="0">
                <a:cs typeface="Arial"/>
              </a:rPr>
              <a:t> </a:t>
            </a:r>
            <a:r>
              <a:rPr lang="en-US" sz="2400" spc="-10" dirty="0">
                <a:cs typeface="Arial"/>
              </a:rPr>
              <a:t>F</a:t>
            </a:r>
            <a:r>
              <a:rPr lang="en-US" sz="2400" dirty="0">
                <a:cs typeface="Arial"/>
              </a:rPr>
              <a:t>OR DISCOVERY</a:t>
            </a:r>
            <a:r>
              <a:rPr lang="en-US" sz="2000" spc="-254" dirty="0">
                <a:cs typeface="Helvetica"/>
              </a:rPr>
              <a:t> </a:t>
            </a:r>
          </a:p>
          <a:p>
            <a:pPr marL="355600" marR="5080" indent="-342900">
              <a:lnSpc>
                <a:spcPts val="2800"/>
              </a:lnSpc>
              <a:tabLst>
                <a:tab pos="354965" algn="l"/>
              </a:tabLst>
            </a:pPr>
            <a:endParaRPr lang="en-US" sz="2000" spc="-254" dirty="0">
              <a:cs typeface="Helvetica"/>
            </a:endParaRPr>
          </a:p>
          <a:p>
            <a:pPr marL="812800" marR="5080" lvl="1" indent="-342900">
              <a:lnSpc>
                <a:spcPts val="2800"/>
              </a:lnSpc>
              <a:buFont typeface="Courier New"/>
              <a:buChar char="o"/>
              <a:tabLst>
                <a:tab pos="354965" algn="l"/>
              </a:tabLst>
            </a:pPr>
            <a:r>
              <a:rPr lang="en-US" sz="2000" dirty="0">
                <a:cs typeface="Arial"/>
              </a:rPr>
              <a:t>SEARCH</a:t>
            </a:r>
          </a:p>
          <a:p>
            <a:pPr marL="812800" marR="5080" lvl="1" indent="-342900">
              <a:lnSpc>
                <a:spcPts val="2800"/>
              </a:lnSpc>
              <a:buFont typeface="Courier New"/>
              <a:buChar char="o"/>
              <a:tabLst>
                <a:tab pos="354965" algn="l"/>
              </a:tabLst>
            </a:pPr>
            <a:r>
              <a:rPr lang="en-US" sz="2000" dirty="0">
                <a:cs typeface="Arial"/>
              </a:rPr>
              <a:t>SOCIAL</a:t>
            </a:r>
            <a:r>
              <a:rPr lang="en-US" sz="2000" spc="-5" dirty="0">
                <a:cs typeface="Arial"/>
              </a:rPr>
              <a:t> </a:t>
            </a:r>
            <a:r>
              <a:rPr lang="en-US" sz="2000" dirty="0">
                <a:cs typeface="Arial"/>
              </a:rPr>
              <a:t>MEDIA</a:t>
            </a:r>
            <a:endParaRPr lang="en-US" sz="2000" spc="-254" dirty="0">
              <a:cs typeface="Helvetica"/>
            </a:endParaRPr>
          </a:p>
          <a:p>
            <a:pPr marL="812800" marR="5080" lvl="1" indent="-342900">
              <a:lnSpc>
                <a:spcPts val="2800"/>
              </a:lnSpc>
              <a:buFont typeface="Courier New"/>
              <a:buChar char="o"/>
              <a:tabLst>
                <a:tab pos="354965" algn="l"/>
              </a:tabLst>
            </a:pPr>
            <a:r>
              <a:rPr lang="en-US" sz="2000" dirty="0">
                <a:cs typeface="Arial"/>
              </a:rPr>
              <a:t>E-NEWSLE</a:t>
            </a:r>
            <a:r>
              <a:rPr lang="en-US" sz="2000" spc="-10" dirty="0">
                <a:cs typeface="Arial"/>
              </a:rPr>
              <a:t>TT</a:t>
            </a:r>
            <a:r>
              <a:rPr lang="en-US" sz="2000" dirty="0">
                <a:cs typeface="Arial"/>
              </a:rPr>
              <a:t>ER</a:t>
            </a:r>
          </a:p>
          <a:p>
            <a:pPr marL="812800" marR="5080" lvl="1" indent="-342900">
              <a:lnSpc>
                <a:spcPts val="2800"/>
              </a:lnSpc>
              <a:buFont typeface="Courier New"/>
              <a:buChar char="o"/>
              <a:tabLst>
                <a:tab pos="354965" algn="l"/>
              </a:tabLst>
            </a:pPr>
            <a:r>
              <a:rPr lang="en-US" sz="2000" spc="-10" dirty="0">
                <a:cs typeface="Arial"/>
              </a:rPr>
              <a:t>I</a:t>
            </a:r>
            <a:r>
              <a:rPr lang="en-US" sz="2000" dirty="0">
                <a:cs typeface="Arial"/>
              </a:rPr>
              <a:t>N</a:t>
            </a:r>
            <a:r>
              <a:rPr lang="en-US" sz="2000" spc="-10" dirty="0">
                <a:cs typeface="Arial"/>
              </a:rPr>
              <a:t>F</a:t>
            </a:r>
            <a:r>
              <a:rPr lang="en-US" sz="2000" dirty="0">
                <a:cs typeface="Arial"/>
              </a:rPr>
              <a:t>LUENCERS</a:t>
            </a:r>
          </a:p>
        </p:txBody>
      </p:sp>
    </p:spTree>
    <p:extLst>
      <p:ext uri="{BB962C8B-B14F-4D97-AF65-F5344CB8AC3E}">
        <p14:creationId xmlns:p14="http://schemas.microsoft.com/office/powerpoint/2010/main" val="287821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8404" y="1031616"/>
            <a:ext cx="7744786" cy="672299"/>
          </a:xfrm>
          <a:prstGeom prst="rect">
            <a:avLst/>
          </a:prstGeom>
        </p:spPr>
        <p:txBody>
          <a:bodyPr vert="horz" wrap="square" lIns="0" tIns="0" rIns="0" bIns="0" rtlCol="0">
            <a:spAutoFit/>
          </a:bodyPr>
          <a:lstStyle/>
          <a:p>
            <a:pPr marL="2258060">
              <a:lnSpc>
                <a:spcPts val="5235"/>
              </a:lnSpc>
            </a:pPr>
            <a:r>
              <a:rPr sz="3300" spc="-50" dirty="0"/>
              <a:t>W</a:t>
            </a:r>
            <a:r>
              <a:rPr sz="3300" dirty="0"/>
              <a:t>ha</a:t>
            </a:r>
            <a:r>
              <a:rPr sz="3300" spc="-15" dirty="0"/>
              <a:t>t</a:t>
            </a:r>
            <a:r>
              <a:rPr sz="3300" spc="-5" dirty="0"/>
              <a:t> </a:t>
            </a:r>
            <a:r>
              <a:rPr sz="3300" dirty="0"/>
              <a:t>is</a:t>
            </a:r>
            <a:r>
              <a:rPr sz="3300" spc="-5" dirty="0"/>
              <a:t> </a:t>
            </a:r>
            <a:r>
              <a:rPr sz="3300" spc="-30" dirty="0"/>
              <a:t>SE</a:t>
            </a:r>
            <a:r>
              <a:rPr sz="3300" spc="-40" dirty="0"/>
              <a:t>O</a:t>
            </a:r>
            <a:r>
              <a:rPr lang="mr-IN" sz="3300" dirty="0"/>
              <a:t>?</a:t>
            </a:r>
            <a:r>
              <a:rPr lang="en-CA" sz="3300" spc="-40" dirty="0"/>
              <a:t> (</a:t>
            </a:r>
            <a:r>
              <a:rPr lang="en-CA" sz="3300" spc="-40" dirty="0" err="1"/>
              <a:t>redux</a:t>
            </a:r>
            <a:r>
              <a:rPr lang="en-CA" sz="4400" spc="-40" dirty="0"/>
              <a:t>)</a:t>
            </a:r>
            <a:endParaRPr sz="4400" dirty="0"/>
          </a:p>
        </p:txBody>
      </p:sp>
      <p:sp>
        <p:nvSpPr>
          <p:cNvPr id="3" name="object 3"/>
          <p:cNvSpPr txBox="1"/>
          <p:nvPr/>
        </p:nvSpPr>
        <p:spPr>
          <a:xfrm>
            <a:off x="714586" y="2257260"/>
            <a:ext cx="10724727" cy="2543813"/>
          </a:xfrm>
          <a:prstGeom prst="rect">
            <a:avLst/>
          </a:prstGeom>
        </p:spPr>
        <p:txBody>
          <a:bodyPr vert="horz" wrap="square" lIns="0" tIns="0" rIns="0" bIns="0" rtlCol="0">
            <a:spAutoFit/>
          </a:bodyPr>
          <a:lstStyle/>
          <a:p>
            <a:pPr marL="355600" marR="38100" indent="-342900">
              <a:lnSpc>
                <a:spcPct val="99000"/>
              </a:lnSpc>
              <a:tabLst>
                <a:tab pos="354965" algn="l"/>
              </a:tabLst>
            </a:pPr>
            <a:r>
              <a:rPr sz="2400" dirty="0">
                <a:latin typeface="Arial"/>
                <a:cs typeface="Arial"/>
              </a:rPr>
              <a:t>•</a:t>
            </a:r>
            <a:r>
              <a:rPr sz="2400" dirty="0">
                <a:latin typeface="Helvetica"/>
                <a:cs typeface="Helvetica"/>
              </a:rPr>
              <a:t> </a:t>
            </a:r>
            <a:r>
              <a:rPr lang="en-US" sz="2000" dirty="0">
                <a:cs typeface="Helvetica"/>
              </a:rPr>
              <a:t>	</a:t>
            </a:r>
            <a:r>
              <a:rPr lang="en-US" sz="2000" dirty="0">
                <a:cs typeface="Arial"/>
              </a:rPr>
              <a:t>SEARCH</a:t>
            </a:r>
            <a:r>
              <a:rPr lang="en-US" sz="2000" spc="-5" dirty="0">
                <a:cs typeface="Arial"/>
              </a:rPr>
              <a:t> </a:t>
            </a:r>
            <a:r>
              <a:rPr lang="en-US" sz="2000" dirty="0">
                <a:cs typeface="Arial"/>
              </a:rPr>
              <a:t>ENGINE</a:t>
            </a:r>
            <a:r>
              <a:rPr lang="en-US" sz="2000" spc="-5" dirty="0">
                <a:cs typeface="Arial"/>
              </a:rPr>
              <a:t> </a:t>
            </a:r>
            <a:r>
              <a:rPr lang="en-US" sz="2000" dirty="0">
                <a:cs typeface="Arial"/>
              </a:rPr>
              <a:t>OP</a:t>
            </a:r>
            <a:r>
              <a:rPr lang="en-US" sz="2000" spc="-10" dirty="0">
                <a:cs typeface="Arial"/>
              </a:rPr>
              <a:t>T</a:t>
            </a:r>
            <a:r>
              <a:rPr lang="en-US" sz="2000" dirty="0">
                <a:cs typeface="Arial"/>
              </a:rPr>
              <a:t>IMIZA</a:t>
            </a:r>
            <a:r>
              <a:rPr lang="en-US" sz="2000" spc="-10" dirty="0">
                <a:cs typeface="Arial"/>
              </a:rPr>
              <a:t>T</a:t>
            </a:r>
            <a:r>
              <a:rPr lang="en-US" sz="2000" dirty="0">
                <a:cs typeface="Arial"/>
              </a:rPr>
              <a:t>ION</a:t>
            </a:r>
            <a:r>
              <a:rPr lang="en-US" sz="2000" spc="-5" dirty="0">
                <a:cs typeface="Arial"/>
              </a:rPr>
              <a:t> </a:t>
            </a:r>
            <a:r>
              <a:rPr lang="en-US" sz="2000" dirty="0">
                <a:cs typeface="Arial"/>
              </a:rPr>
              <a:t>IS</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PRA</a:t>
            </a:r>
            <a:r>
              <a:rPr lang="en-US" sz="2000" spc="-10" dirty="0">
                <a:cs typeface="Arial"/>
              </a:rPr>
              <a:t>CT</a:t>
            </a:r>
            <a:r>
              <a:rPr lang="en-US" sz="2000" dirty="0">
                <a:cs typeface="Arial"/>
              </a:rPr>
              <a:t>ICE</a:t>
            </a:r>
            <a:r>
              <a:rPr lang="en-US" sz="2000" spc="-5" dirty="0">
                <a:cs typeface="Arial"/>
              </a:rPr>
              <a:t> </a:t>
            </a:r>
            <a:r>
              <a:rPr lang="en-US" sz="2000" dirty="0">
                <a:cs typeface="Arial"/>
              </a:rPr>
              <a:t>O</a:t>
            </a:r>
            <a:r>
              <a:rPr lang="en-US" sz="2000" spc="-10" dirty="0">
                <a:cs typeface="Arial"/>
              </a:rPr>
              <a:t>F</a:t>
            </a:r>
            <a:r>
              <a:rPr lang="en-US" sz="2000" spc="-5" dirty="0">
                <a:cs typeface="Arial"/>
              </a:rPr>
              <a:t> </a:t>
            </a:r>
            <a:r>
              <a:rPr lang="en-US" sz="2000" dirty="0">
                <a:cs typeface="Arial"/>
              </a:rPr>
              <a:t>IMPROVING AND</a:t>
            </a:r>
            <a:r>
              <a:rPr lang="en-US" sz="2000" spc="-5" dirty="0">
                <a:cs typeface="Arial"/>
              </a:rPr>
              <a:t> </a:t>
            </a:r>
            <a:r>
              <a:rPr lang="en-US" sz="2000" dirty="0">
                <a:cs typeface="Arial"/>
              </a:rPr>
              <a:t>PROMO</a:t>
            </a:r>
            <a:r>
              <a:rPr lang="en-US" sz="2000" spc="-10" dirty="0">
                <a:cs typeface="Arial"/>
              </a:rPr>
              <a:t>T</a:t>
            </a:r>
            <a:r>
              <a:rPr lang="en-US" sz="2000" dirty="0">
                <a:cs typeface="Arial"/>
              </a:rPr>
              <a:t>ING</a:t>
            </a:r>
            <a:r>
              <a:rPr lang="en-US" sz="2000" spc="-5" dirty="0">
                <a:cs typeface="Arial"/>
              </a:rPr>
              <a:t> </a:t>
            </a:r>
            <a:r>
              <a:rPr lang="en-US" sz="2000" dirty="0">
                <a:cs typeface="Arial"/>
              </a:rPr>
              <a:t>A</a:t>
            </a:r>
            <a:r>
              <a:rPr lang="en-US" sz="2000" spc="-5" dirty="0">
                <a:cs typeface="Arial"/>
              </a:rPr>
              <a:t> </a:t>
            </a:r>
            <a:r>
              <a:rPr lang="en-US" sz="2000" dirty="0">
                <a:cs typeface="Arial"/>
              </a:rPr>
              <a:t>WEBSI</a:t>
            </a:r>
            <a:r>
              <a:rPr lang="en-US" sz="2000" spc="-10" dirty="0">
                <a:cs typeface="Arial"/>
              </a:rPr>
              <a:t>T</a:t>
            </a:r>
            <a:r>
              <a:rPr lang="en-US" sz="2000" dirty="0">
                <a:cs typeface="Arial"/>
              </a:rPr>
              <a:t>E</a:t>
            </a:r>
            <a:r>
              <a:rPr lang="en-US" sz="2000" spc="-5" dirty="0">
                <a:cs typeface="Arial"/>
              </a:rPr>
              <a:t> </a:t>
            </a:r>
            <a:r>
              <a:rPr lang="en-US" sz="2000" dirty="0">
                <a:cs typeface="Arial"/>
              </a:rPr>
              <a:t>IN</a:t>
            </a:r>
            <a:r>
              <a:rPr lang="en-US" sz="2000" spc="-5" dirty="0">
                <a:cs typeface="Arial"/>
              </a:rPr>
              <a:t> </a:t>
            </a:r>
            <a:r>
              <a:rPr lang="en-US" sz="2000" dirty="0">
                <a:cs typeface="Arial"/>
              </a:rPr>
              <a:t>ORDER</a:t>
            </a:r>
            <a:r>
              <a:rPr lang="en-US" sz="2000" spc="-5" dirty="0">
                <a:cs typeface="Arial"/>
              </a:rPr>
              <a:t> </a:t>
            </a:r>
            <a:r>
              <a:rPr lang="en-US" sz="2000" spc="-10" dirty="0">
                <a:cs typeface="Arial"/>
              </a:rPr>
              <a:t>T</a:t>
            </a:r>
            <a:r>
              <a:rPr lang="en-US" sz="2000" dirty="0">
                <a:cs typeface="Arial"/>
              </a:rPr>
              <a:t>O</a:t>
            </a:r>
            <a:r>
              <a:rPr lang="en-US" sz="2000" spc="-5" dirty="0">
                <a:cs typeface="Arial"/>
              </a:rPr>
              <a:t> </a:t>
            </a:r>
            <a:r>
              <a:rPr lang="en-US" sz="2000" dirty="0">
                <a:cs typeface="Arial"/>
              </a:rPr>
              <a:t>INCREASE</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NUMBER O</a:t>
            </a:r>
            <a:r>
              <a:rPr lang="en-US" sz="2000" spc="-10" dirty="0">
                <a:cs typeface="Arial"/>
              </a:rPr>
              <a:t>F</a:t>
            </a:r>
            <a:r>
              <a:rPr lang="en-US" sz="2000" spc="-5" dirty="0">
                <a:cs typeface="Arial"/>
              </a:rPr>
              <a:t> </a:t>
            </a:r>
            <a:r>
              <a:rPr lang="en-US" sz="2000" dirty="0">
                <a:cs typeface="Arial"/>
              </a:rPr>
              <a:t>VISI</a:t>
            </a:r>
            <a:r>
              <a:rPr lang="en-US" sz="2000" spc="-10" dirty="0">
                <a:cs typeface="Arial"/>
              </a:rPr>
              <a:t>T</a:t>
            </a:r>
            <a:r>
              <a:rPr lang="en-US" sz="2000" dirty="0">
                <a:cs typeface="Arial"/>
              </a:rPr>
              <a:t>ORS</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SI</a:t>
            </a:r>
            <a:r>
              <a:rPr lang="en-US" sz="2000" spc="-10" dirty="0">
                <a:cs typeface="Arial"/>
              </a:rPr>
              <a:t>T</a:t>
            </a:r>
            <a:r>
              <a:rPr lang="en-US" sz="2000" dirty="0">
                <a:cs typeface="Arial"/>
              </a:rPr>
              <a:t>E</a:t>
            </a:r>
            <a:r>
              <a:rPr lang="en-US" sz="2000" spc="-5" dirty="0">
                <a:cs typeface="Arial"/>
              </a:rPr>
              <a:t> </a:t>
            </a:r>
            <a:r>
              <a:rPr lang="en-US" sz="2000" dirty="0">
                <a:cs typeface="Arial"/>
              </a:rPr>
              <a:t>RECEIVES</a:t>
            </a:r>
            <a:r>
              <a:rPr lang="en-US" sz="2000" spc="-5" dirty="0">
                <a:cs typeface="Arial"/>
              </a:rPr>
              <a:t> </a:t>
            </a:r>
            <a:r>
              <a:rPr lang="en-US" sz="2000" spc="-10" dirty="0">
                <a:cs typeface="Arial"/>
              </a:rPr>
              <a:t>F</a:t>
            </a:r>
            <a:r>
              <a:rPr lang="en-US" sz="2000" dirty="0">
                <a:cs typeface="Arial"/>
              </a:rPr>
              <a:t>ROM</a:t>
            </a:r>
            <a:r>
              <a:rPr lang="en-US" sz="2000" spc="-5" dirty="0">
                <a:cs typeface="Arial"/>
              </a:rPr>
              <a:t> </a:t>
            </a:r>
            <a:r>
              <a:rPr lang="en-US" sz="2000" dirty="0">
                <a:cs typeface="Arial"/>
              </a:rPr>
              <a:t>SEARCH</a:t>
            </a:r>
            <a:r>
              <a:rPr lang="en-US" sz="2000" spc="-5" dirty="0">
                <a:cs typeface="Arial"/>
              </a:rPr>
              <a:t> </a:t>
            </a:r>
            <a:r>
              <a:rPr lang="en-US" sz="2000" dirty="0">
                <a:cs typeface="Arial"/>
              </a:rPr>
              <a:t>ENGINES</a:t>
            </a:r>
          </a:p>
          <a:p>
            <a:pPr>
              <a:lnSpc>
                <a:spcPct val="100000"/>
              </a:lnSpc>
              <a:spcBef>
                <a:spcPts val="54"/>
              </a:spcBef>
            </a:pPr>
            <a:endParaRPr lang="en-US" sz="2000" dirty="0">
              <a:cs typeface="Times New Roman"/>
            </a:endParaRPr>
          </a:p>
          <a:p>
            <a:pPr marL="355600" marR="5080" indent="-342900">
              <a:lnSpc>
                <a:spcPct val="101099"/>
              </a:lnSpc>
              <a:tabLst>
                <a:tab pos="354965" algn="l"/>
              </a:tabLst>
            </a:pPr>
            <a:r>
              <a:rPr lang="en-US" sz="2000" dirty="0">
                <a:cs typeface="Arial"/>
              </a:rPr>
              <a:t>•</a:t>
            </a:r>
            <a:r>
              <a:rPr lang="en-US" sz="2000" dirty="0">
                <a:cs typeface="Helvetica"/>
              </a:rPr>
              <a:t> 	</a:t>
            </a:r>
            <a:r>
              <a:rPr lang="en-US" sz="2000" spc="-20" dirty="0">
                <a:cs typeface="Arial"/>
              </a:rPr>
              <a:t>SEO</a:t>
            </a:r>
            <a:r>
              <a:rPr lang="en-US" sz="2000" spc="-5" dirty="0">
                <a:cs typeface="Arial"/>
              </a:rPr>
              <a:t> </a:t>
            </a:r>
            <a:r>
              <a:rPr lang="en-US" sz="2000" dirty="0">
                <a:cs typeface="Arial"/>
              </a:rPr>
              <a:t>ALLOWS</a:t>
            </a:r>
            <a:r>
              <a:rPr lang="en-US" sz="2000" spc="-5" dirty="0">
                <a:cs typeface="Arial"/>
              </a:rPr>
              <a:t> </a:t>
            </a:r>
            <a:r>
              <a:rPr lang="en-US" sz="2000" dirty="0">
                <a:cs typeface="Arial"/>
              </a:rPr>
              <a:t>SEARCH</a:t>
            </a:r>
            <a:r>
              <a:rPr lang="en-US" sz="2000" spc="-5" dirty="0">
                <a:cs typeface="Arial"/>
              </a:rPr>
              <a:t> </a:t>
            </a:r>
            <a:r>
              <a:rPr lang="en-US" sz="2000" dirty="0">
                <a:cs typeface="Arial"/>
              </a:rPr>
              <a:t>ENGINES</a:t>
            </a:r>
            <a:r>
              <a:rPr lang="en-US" sz="2000" spc="-5" dirty="0">
                <a:cs typeface="Arial"/>
              </a:rPr>
              <a:t> </a:t>
            </a:r>
            <a:r>
              <a:rPr lang="en-US" sz="2000" spc="-10" dirty="0">
                <a:cs typeface="Arial"/>
              </a:rPr>
              <a:t>T</a:t>
            </a:r>
            <a:r>
              <a:rPr lang="en-US" sz="2000" dirty="0">
                <a:cs typeface="Arial"/>
              </a:rPr>
              <a:t>O</a:t>
            </a:r>
            <a:r>
              <a:rPr lang="en-US" sz="2000" spc="-5" dirty="0">
                <a:cs typeface="Arial"/>
              </a:rPr>
              <a:t> </a:t>
            </a:r>
            <a:r>
              <a:rPr lang="en-US" sz="2000" spc="-10" dirty="0">
                <a:cs typeface="Arial"/>
              </a:rPr>
              <a:t>F</a:t>
            </a:r>
            <a:r>
              <a:rPr lang="en-US" sz="2000" dirty="0">
                <a:cs typeface="Arial"/>
              </a:rPr>
              <a:t>IND</a:t>
            </a:r>
            <a:r>
              <a:rPr lang="en-US" sz="2000" spc="-5" dirty="0">
                <a:cs typeface="Arial"/>
              </a:rPr>
              <a:t> </a:t>
            </a:r>
            <a:r>
              <a:rPr lang="en-US" sz="2000" dirty="0">
                <a:cs typeface="Arial"/>
              </a:rPr>
              <a:t>YOUR</a:t>
            </a:r>
            <a:r>
              <a:rPr lang="en-US" sz="2000" spc="-5" dirty="0">
                <a:cs typeface="Arial"/>
              </a:rPr>
              <a:t> </a:t>
            </a:r>
            <a:r>
              <a:rPr lang="en-US" sz="2000" dirty="0">
                <a:cs typeface="Arial"/>
              </a:rPr>
              <a:t>CON</a:t>
            </a:r>
            <a:r>
              <a:rPr lang="en-US" sz="2000" spc="-10" dirty="0">
                <a:cs typeface="Arial"/>
              </a:rPr>
              <a:t>T</a:t>
            </a:r>
            <a:r>
              <a:rPr lang="en-US" sz="2000" dirty="0">
                <a:cs typeface="Arial"/>
              </a:rPr>
              <a:t>EN</a:t>
            </a:r>
            <a:r>
              <a:rPr lang="en-US" sz="2000" spc="-10" dirty="0">
                <a:cs typeface="Arial"/>
              </a:rPr>
              <a:t>T</a:t>
            </a:r>
            <a:r>
              <a:rPr lang="en-US" sz="2000" spc="-5" dirty="0">
                <a:cs typeface="Arial"/>
              </a:rPr>
              <a:t> </a:t>
            </a:r>
            <a:r>
              <a:rPr lang="en-US" sz="2000" dirty="0">
                <a:cs typeface="Arial"/>
              </a:rPr>
              <a:t>AND DELIVER</a:t>
            </a:r>
            <a:r>
              <a:rPr lang="en-US" sz="2000" spc="-5" dirty="0">
                <a:cs typeface="Arial"/>
              </a:rPr>
              <a:t> </a:t>
            </a:r>
            <a:r>
              <a:rPr lang="en-US" sz="2000" dirty="0">
                <a:cs typeface="Arial"/>
              </a:rPr>
              <a:t>I</a:t>
            </a:r>
            <a:r>
              <a:rPr lang="en-US" sz="2000" spc="-10" dirty="0">
                <a:cs typeface="Arial"/>
              </a:rPr>
              <a:t>T</a:t>
            </a:r>
            <a:r>
              <a:rPr lang="en-US" sz="2000" spc="-5" dirty="0">
                <a:cs typeface="Arial"/>
              </a:rPr>
              <a:t> </a:t>
            </a:r>
            <a:r>
              <a:rPr lang="en-US" sz="2000" spc="-10" dirty="0">
                <a:cs typeface="Arial"/>
              </a:rPr>
              <a:t>T</a:t>
            </a:r>
            <a:r>
              <a:rPr lang="en-US" sz="2000" dirty="0">
                <a:cs typeface="Arial"/>
              </a:rPr>
              <a:t>O</a:t>
            </a:r>
            <a:r>
              <a:rPr lang="en-US" sz="2000" spc="-5" dirty="0">
                <a:cs typeface="Arial"/>
              </a:rPr>
              <a:t> </a:t>
            </a:r>
            <a:r>
              <a:rPr lang="en-US" sz="2000" dirty="0">
                <a:cs typeface="Arial"/>
              </a:rPr>
              <a:t>READERS</a:t>
            </a:r>
            <a:r>
              <a:rPr lang="en-US" sz="2000" spc="-5" dirty="0">
                <a:cs typeface="Arial"/>
              </a:rPr>
              <a:t> </a:t>
            </a:r>
            <a:r>
              <a:rPr lang="en-US" sz="2000" dirty="0">
                <a:cs typeface="Arial"/>
              </a:rPr>
              <a:t>WHEN</a:t>
            </a:r>
            <a:r>
              <a:rPr lang="en-US" sz="2000" spc="-5" dirty="0">
                <a:cs typeface="Arial"/>
              </a:rPr>
              <a:t> </a:t>
            </a:r>
            <a:r>
              <a:rPr lang="en-US" sz="2000" spc="-10" dirty="0">
                <a:cs typeface="Arial"/>
              </a:rPr>
              <a:t>T</a:t>
            </a:r>
            <a:r>
              <a:rPr lang="en-US" sz="2000" dirty="0">
                <a:cs typeface="Arial"/>
              </a:rPr>
              <a:t>HEY</a:t>
            </a:r>
            <a:r>
              <a:rPr lang="en-US" sz="2000" spc="-5" dirty="0">
                <a:cs typeface="Arial"/>
              </a:rPr>
              <a:t> </a:t>
            </a:r>
            <a:r>
              <a:rPr lang="en-US" sz="2000" dirty="0">
                <a:cs typeface="Arial"/>
              </a:rPr>
              <a:t>SEARCH</a:t>
            </a:r>
            <a:r>
              <a:rPr lang="en-US" sz="2000" spc="-5" dirty="0">
                <a:cs typeface="Arial"/>
              </a:rPr>
              <a:t> </a:t>
            </a:r>
            <a:r>
              <a:rPr lang="en-US" sz="2000" spc="-10" dirty="0">
                <a:cs typeface="Arial"/>
              </a:rPr>
              <a:t>F</a:t>
            </a:r>
            <a:r>
              <a:rPr lang="en-US" sz="2000" dirty="0">
                <a:cs typeface="Arial"/>
              </a:rPr>
              <a:t>OR</a:t>
            </a:r>
            <a:r>
              <a:rPr lang="en-US" sz="2000" spc="-5" dirty="0">
                <a:cs typeface="Arial"/>
              </a:rPr>
              <a:t> </a:t>
            </a:r>
            <a:r>
              <a:rPr lang="en-US" sz="2000" dirty="0">
                <a:cs typeface="Arial"/>
              </a:rPr>
              <a:t>SOME</a:t>
            </a:r>
            <a:r>
              <a:rPr lang="en-US" sz="2000" spc="-10" dirty="0">
                <a:cs typeface="Arial"/>
              </a:rPr>
              <a:t>T</a:t>
            </a:r>
            <a:r>
              <a:rPr lang="en-US" sz="2000" dirty="0">
                <a:cs typeface="Arial"/>
              </a:rPr>
              <a:t>HING</a:t>
            </a:r>
            <a:r>
              <a:rPr lang="en-US" sz="2000" spc="-5" dirty="0">
                <a:cs typeface="Arial"/>
              </a:rPr>
              <a:t> </a:t>
            </a:r>
            <a:r>
              <a:rPr lang="en-US" sz="2000" dirty="0">
                <a:cs typeface="Arial"/>
              </a:rPr>
              <a:t>YOUR SI</a:t>
            </a:r>
            <a:r>
              <a:rPr lang="en-US" sz="2000" spc="-10" dirty="0">
                <a:cs typeface="Arial"/>
              </a:rPr>
              <a:t>T</a:t>
            </a:r>
            <a:r>
              <a:rPr lang="en-US" sz="2000" dirty="0">
                <a:cs typeface="Arial"/>
              </a:rPr>
              <a:t>E</a:t>
            </a:r>
            <a:r>
              <a:rPr lang="en-US" sz="2000" spc="-5" dirty="0">
                <a:cs typeface="Arial"/>
              </a:rPr>
              <a:t> </a:t>
            </a:r>
            <a:r>
              <a:rPr lang="en-US" sz="2000" dirty="0">
                <a:cs typeface="Arial"/>
              </a:rPr>
              <a:t>O</a:t>
            </a:r>
            <a:r>
              <a:rPr lang="en-US" sz="2000" spc="-10" dirty="0">
                <a:cs typeface="Arial"/>
              </a:rPr>
              <a:t>FF</a:t>
            </a:r>
            <a:r>
              <a:rPr lang="en-US" sz="2000" dirty="0">
                <a:cs typeface="Arial"/>
              </a:rPr>
              <a:t>ERS</a:t>
            </a:r>
          </a:p>
          <a:p>
            <a:pPr>
              <a:lnSpc>
                <a:spcPct val="100000"/>
              </a:lnSpc>
              <a:spcBef>
                <a:spcPts val="54"/>
              </a:spcBef>
            </a:pPr>
            <a:endParaRPr lang="en-US" sz="2000" dirty="0">
              <a:cs typeface="Times New Roman"/>
            </a:endParaRPr>
          </a:p>
          <a:p>
            <a:pPr marL="355600" marR="631190" indent="-342900">
              <a:lnSpc>
                <a:spcPct val="101099"/>
              </a:lnSpc>
              <a:tabLst>
                <a:tab pos="354965" algn="l"/>
              </a:tabLst>
            </a:pPr>
            <a:r>
              <a:rPr lang="en-US" sz="2000" dirty="0">
                <a:cs typeface="Arial"/>
              </a:rPr>
              <a:t>•</a:t>
            </a:r>
            <a:r>
              <a:rPr lang="en-US" sz="2000" dirty="0">
                <a:cs typeface="Helvetica"/>
              </a:rPr>
              <a:t> 	</a:t>
            </a:r>
            <a:r>
              <a:rPr lang="en-US" sz="2000" spc="-30" dirty="0">
                <a:cs typeface="Arial"/>
              </a:rPr>
              <a:t>W</a:t>
            </a:r>
            <a:r>
              <a:rPr lang="en-US" sz="2000" dirty="0">
                <a:cs typeface="Arial"/>
              </a:rPr>
              <a:t>HEN</a:t>
            </a:r>
            <a:r>
              <a:rPr lang="en-US" sz="2000" spc="-5" dirty="0">
                <a:cs typeface="Arial"/>
              </a:rPr>
              <a:t> </a:t>
            </a:r>
            <a:r>
              <a:rPr lang="en-US" sz="2000" dirty="0">
                <a:cs typeface="Arial"/>
              </a:rPr>
              <a:t>SOMEONE</a:t>
            </a:r>
            <a:r>
              <a:rPr lang="en-US" sz="2000" spc="-5" dirty="0">
                <a:cs typeface="Arial"/>
              </a:rPr>
              <a:t> </a:t>
            </a:r>
            <a:r>
              <a:rPr lang="en-US" sz="2000" spc="-10" dirty="0">
                <a:cs typeface="Arial"/>
              </a:rPr>
              <a:t>T</a:t>
            </a:r>
            <a:r>
              <a:rPr lang="en-US" sz="2000" dirty="0">
                <a:cs typeface="Arial"/>
              </a:rPr>
              <a:t>YPES</a:t>
            </a:r>
            <a:r>
              <a:rPr lang="en-US" sz="2000" spc="-5" dirty="0">
                <a:cs typeface="Arial"/>
              </a:rPr>
              <a:t> </a:t>
            </a:r>
            <a:r>
              <a:rPr lang="en-US" sz="2000" dirty="0">
                <a:cs typeface="Arial"/>
              </a:rPr>
              <a:t>A</a:t>
            </a:r>
            <a:r>
              <a:rPr lang="en-US" sz="2000" spc="-5" dirty="0">
                <a:cs typeface="Arial"/>
              </a:rPr>
              <a:t> </a:t>
            </a:r>
            <a:r>
              <a:rPr lang="en-US" sz="2000" dirty="0">
                <a:cs typeface="Arial"/>
              </a:rPr>
              <a:t>SEARCH</a:t>
            </a:r>
            <a:r>
              <a:rPr lang="en-US" sz="2000" spc="-5" dirty="0">
                <a:cs typeface="Arial"/>
              </a:rPr>
              <a:t> </a:t>
            </a:r>
            <a:r>
              <a:rPr lang="en-US" sz="2000" spc="-10" dirty="0">
                <a:cs typeface="Arial"/>
              </a:rPr>
              <a:t>T</a:t>
            </a:r>
            <a:r>
              <a:rPr lang="en-US" sz="2000" dirty="0">
                <a:cs typeface="Arial"/>
              </a:rPr>
              <a:t>ERM</a:t>
            </a:r>
            <a:r>
              <a:rPr lang="en-US" sz="2000" spc="-5" dirty="0">
                <a:cs typeface="Arial"/>
              </a:rPr>
              <a:t> </a:t>
            </a:r>
            <a:r>
              <a:rPr lang="en-US" sz="2000" dirty="0">
                <a:cs typeface="Arial"/>
              </a:rPr>
              <a:t>IN</a:t>
            </a:r>
            <a:r>
              <a:rPr lang="en-US" sz="2000" spc="-10" dirty="0">
                <a:cs typeface="Arial"/>
              </a:rPr>
              <a:t>T</a:t>
            </a:r>
            <a:r>
              <a:rPr lang="en-US" sz="2000" dirty="0">
                <a:cs typeface="Arial"/>
              </a:rPr>
              <a:t>O</a:t>
            </a:r>
            <a:r>
              <a:rPr lang="en-US" sz="2000" spc="-5" dirty="0">
                <a:cs typeface="Arial"/>
              </a:rPr>
              <a:t> </a:t>
            </a:r>
            <a:r>
              <a:rPr lang="en-US" sz="2000" dirty="0">
                <a:cs typeface="Arial"/>
              </a:rPr>
              <a:t>A</a:t>
            </a:r>
            <a:r>
              <a:rPr lang="en-US" sz="2000" spc="-5" dirty="0">
                <a:cs typeface="Arial"/>
              </a:rPr>
              <a:t> </a:t>
            </a:r>
            <a:r>
              <a:rPr lang="en-US" sz="2000" dirty="0">
                <a:cs typeface="Arial"/>
              </a:rPr>
              <a:t>SEARCH ENGINE</a:t>
            </a:r>
            <a:r>
              <a:rPr lang="en-US" sz="2000" spc="-10" dirty="0">
                <a:cs typeface="Arial"/>
              </a:rPr>
              <a:t>,</a:t>
            </a:r>
            <a:r>
              <a:rPr lang="en-US" sz="2000" spc="-5" dirty="0">
                <a:cs typeface="Arial"/>
              </a:rPr>
              <a:t> </a:t>
            </a:r>
            <a:r>
              <a:rPr lang="en-US" sz="2000" dirty="0">
                <a:cs typeface="Arial"/>
              </a:rPr>
              <a:t>A</a:t>
            </a:r>
            <a:r>
              <a:rPr lang="en-US" sz="2000" spc="-5" dirty="0">
                <a:cs typeface="Arial"/>
              </a:rPr>
              <a:t> </a:t>
            </a:r>
            <a:r>
              <a:rPr lang="en-US" sz="2000" dirty="0">
                <a:cs typeface="Arial"/>
              </a:rPr>
              <a:t>COMPLEX</a:t>
            </a:r>
            <a:r>
              <a:rPr lang="en-US" sz="2000" spc="-5" dirty="0">
                <a:cs typeface="Arial"/>
              </a:rPr>
              <a:t> </a:t>
            </a:r>
            <a:r>
              <a:rPr lang="en-US" sz="2000" dirty="0">
                <a:cs typeface="Arial"/>
              </a:rPr>
              <a:t>SE</a:t>
            </a:r>
            <a:r>
              <a:rPr lang="en-US" sz="2000" spc="-10" dirty="0">
                <a:cs typeface="Arial"/>
              </a:rPr>
              <a:t>T</a:t>
            </a:r>
            <a:r>
              <a:rPr lang="en-US" sz="2000" spc="-5" dirty="0">
                <a:cs typeface="Arial"/>
              </a:rPr>
              <a:t> </a:t>
            </a:r>
            <a:r>
              <a:rPr lang="en-US" sz="2000" dirty="0">
                <a:cs typeface="Arial"/>
              </a:rPr>
              <a:t>O</a:t>
            </a:r>
            <a:r>
              <a:rPr lang="en-US" sz="2000" spc="-10" dirty="0">
                <a:cs typeface="Arial"/>
              </a:rPr>
              <a:t>F</a:t>
            </a:r>
            <a:r>
              <a:rPr lang="en-US" sz="2000" spc="-5" dirty="0">
                <a:cs typeface="Arial"/>
              </a:rPr>
              <a:t> </a:t>
            </a:r>
            <a:r>
              <a:rPr lang="en-US" sz="2000" dirty="0">
                <a:cs typeface="Arial"/>
              </a:rPr>
              <a:t>ALGORI</a:t>
            </a:r>
            <a:r>
              <a:rPr lang="en-US" sz="2000" spc="-10" dirty="0">
                <a:cs typeface="Arial"/>
              </a:rPr>
              <a:t>T</a:t>
            </a:r>
            <a:r>
              <a:rPr lang="en-US" sz="2000" dirty="0">
                <a:cs typeface="Arial"/>
              </a:rPr>
              <a:t>HMS</a:t>
            </a:r>
            <a:r>
              <a:rPr lang="en-US" sz="2000" spc="-5" dirty="0">
                <a:cs typeface="Arial"/>
              </a:rPr>
              <a:t> </a:t>
            </a:r>
            <a:r>
              <a:rPr lang="en-US" sz="2000" dirty="0">
                <a:cs typeface="Arial"/>
              </a:rPr>
              <a:t>IS</a:t>
            </a:r>
            <a:r>
              <a:rPr lang="en-US" sz="2000" spc="-5" dirty="0">
                <a:cs typeface="Arial"/>
              </a:rPr>
              <a:t> </a:t>
            </a:r>
            <a:r>
              <a:rPr lang="en-US" sz="2000" dirty="0">
                <a:cs typeface="Arial"/>
              </a:rPr>
              <a:t>UNDE</a:t>
            </a:r>
            <a:r>
              <a:rPr lang="en-US" sz="2000" spc="-10" dirty="0">
                <a:cs typeface="Arial"/>
              </a:rPr>
              <a:t>RT</a:t>
            </a:r>
            <a:r>
              <a:rPr lang="en-US" sz="2000" dirty="0">
                <a:cs typeface="Arial"/>
              </a:rPr>
              <a:t>AKEN</a:t>
            </a:r>
            <a:r>
              <a:rPr lang="en-US" sz="2000" spc="-5" dirty="0">
                <a:cs typeface="Arial"/>
              </a:rPr>
              <a:t> </a:t>
            </a:r>
            <a:r>
              <a:rPr lang="en-US" sz="2000" spc="-10" dirty="0">
                <a:cs typeface="Arial"/>
              </a:rPr>
              <a:t>T</a:t>
            </a:r>
            <a:r>
              <a:rPr lang="en-US" sz="2000" dirty="0">
                <a:cs typeface="Arial"/>
              </a:rPr>
              <a:t>O COME</a:t>
            </a:r>
            <a:r>
              <a:rPr lang="en-US" sz="2000" spc="-5" dirty="0">
                <a:cs typeface="Arial"/>
              </a:rPr>
              <a:t> </a:t>
            </a:r>
            <a:r>
              <a:rPr lang="en-US" sz="2000" dirty="0">
                <a:cs typeface="Arial"/>
              </a:rPr>
              <a:t>UP</a:t>
            </a:r>
            <a:r>
              <a:rPr lang="en-US" sz="2000" spc="-5" dirty="0">
                <a:cs typeface="Arial"/>
              </a:rPr>
              <a:t> </a:t>
            </a:r>
            <a:r>
              <a:rPr lang="en-US" sz="2000" dirty="0">
                <a:cs typeface="Arial"/>
              </a:rPr>
              <a:t>WI</a:t>
            </a:r>
            <a:r>
              <a:rPr lang="en-US" sz="2000" spc="-10" dirty="0">
                <a:cs typeface="Arial"/>
              </a:rPr>
              <a:t>T</a:t>
            </a:r>
            <a:r>
              <a:rPr lang="en-US" sz="2000" dirty="0">
                <a:cs typeface="Arial"/>
              </a:rPr>
              <a:t>H</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SEARCH</a:t>
            </a:r>
            <a:r>
              <a:rPr lang="en-US" sz="2000" spc="-5" dirty="0">
                <a:cs typeface="Arial"/>
              </a:rPr>
              <a:t> </a:t>
            </a:r>
            <a:r>
              <a:rPr lang="en-US" sz="2000" dirty="0">
                <a:cs typeface="Arial"/>
              </a:rPr>
              <a:t>RESUL</a:t>
            </a:r>
            <a:r>
              <a:rPr lang="en-US" sz="2000" spc="-10" dirty="0">
                <a:cs typeface="Arial"/>
              </a:rPr>
              <a:t>T</a:t>
            </a:r>
            <a:r>
              <a:rPr lang="en-US" sz="2000" dirty="0">
                <a:cs typeface="Arial"/>
              </a:rPr>
              <a:t>S</a:t>
            </a:r>
          </a:p>
        </p:txBody>
      </p:sp>
    </p:spTree>
    <p:extLst>
      <p:ext uri="{BB962C8B-B14F-4D97-AF65-F5344CB8AC3E}">
        <p14:creationId xmlns:p14="http://schemas.microsoft.com/office/powerpoint/2010/main" val="692998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2386" y="866640"/>
            <a:ext cx="6849212" cy="644087"/>
          </a:xfrm>
          <a:prstGeom prst="rect">
            <a:avLst/>
          </a:prstGeom>
        </p:spPr>
        <p:txBody>
          <a:bodyPr vert="horz" wrap="square" lIns="0" tIns="0" rIns="0" bIns="0" rtlCol="0">
            <a:spAutoFit/>
          </a:bodyPr>
          <a:lstStyle/>
          <a:p>
            <a:pPr marL="2242185">
              <a:lnSpc>
                <a:spcPts val="5235"/>
              </a:lnSpc>
            </a:pPr>
            <a:r>
              <a:rPr sz="3300" spc="-50" dirty="0"/>
              <a:t>W</a:t>
            </a:r>
            <a:r>
              <a:rPr sz="3300" dirty="0"/>
              <a:t>hy</a:t>
            </a:r>
            <a:r>
              <a:rPr sz="3300" spc="-5" dirty="0"/>
              <a:t> </a:t>
            </a:r>
            <a:r>
              <a:rPr sz="3300" dirty="0"/>
              <a:t>do</a:t>
            </a:r>
            <a:r>
              <a:rPr sz="3300" spc="-5" dirty="0"/>
              <a:t> </a:t>
            </a:r>
            <a:r>
              <a:rPr sz="3300" spc="-30" dirty="0"/>
              <a:t>SE</a:t>
            </a:r>
            <a:r>
              <a:rPr sz="3300" spc="-40" dirty="0"/>
              <a:t>O</a:t>
            </a:r>
            <a:r>
              <a:rPr sz="3300" dirty="0"/>
              <a:t>?</a:t>
            </a:r>
          </a:p>
        </p:txBody>
      </p:sp>
      <p:sp>
        <p:nvSpPr>
          <p:cNvPr id="3" name="object 3"/>
          <p:cNvSpPr txBox="1"/>
          <p:nvPr/>
        </p:nvSpPr>
        <p:spPr>
          <a:xfrm>
            <a:off x="682020" y="2013059"/>
            <a:ext cx="10598573" cy="3566746"/>
          </a:xfrm>
          <a:prstGeom prst="rect">
            <a:avLst/>
          </a:prstGeom>
        </p:spPr>
        <p:txBody>
          <a:bodyPr vert="horz" wrap="square" lIns="0" tIns="0" rIns="0" bIns="0" rtlCol="0">
            <a:spAutoFit/>
          </a:bodyPr>
          <a:lstStyle/>
          <a:p>
            <a:pPr marL="355600" marR="163830" indent="-342900">
              <a:lnSpc>
                <a:spcPts val="2800"/>
              </a:lnSpc>
              <a:tabLst>
                <a:tab pos="354965" algn="l"/>
              </a:tabLst>
            </a:pPr>
            <a:r>
              <a:rPr lang="en-US" sz="2400" spc="-15" dirty="0">
                <a:cs typeface="Arial"/>
              </a:rPr>
              <a:t>THINK</a:t>
            </a:r>
            <a:r>
              <a:rPr lang="en-US" sz="2400" spc="-5" dirty="0">
                <a:cs typeface="Arial"/>
              </a:rPr>
              <a:t> </a:t>
            </a:r>
            <a:r>
              <a:rPr lang="en-US" sz="2400" dirty="0">
                <a:cs typeface="Arial"/>
              </a:rPr>
              <a:t>ABOU</a:t>
            </a:r>
            <a:r>
              <a:rPr lang="en-US" sz="2400" spc="-10" dirty="0">
                <a:cs typeface="Arial"/>
              </a:rPr>
              <a:t>T</a:t>
            </a:r>
            <a:r>
              <a:rPr lang="en-US" sz="2400" spc="-5" dirty="0">
                <a:cs typeface="Arial"/>
              </a:rPr>
              <a:t> </a:t>
            </a:r>
            <a:r>
              <a:rPr lang="en-US" sz="2400" dirty="0">
                <a:cs typeface="Arial"/>
              </a:rPr>
              <a:t>YOUR</a:t>
            </a:r>
            <a:r>
              <a:rPr lang="en-US" sz="2400" spc="-5" dirty="0">
                <a:cs typeface="Arial"/>
              </a:rPr>
              <a:t> </a:t>
            </a:r>
            <a:r>
              <a:rPr lang="en-US" sz="2400" dirty="0">
                <a:cs typeface="Arial"/>
              </a:rPr>
              <a:t>OWN</a:t>
            </a:r>
            <a:r>
              <a:rPr lang="en-US" sz="2400" spc="-5" dirty="0">
                <a:cs typeface="Arial"/>
              </a:rPr>
              <a:t> </a:t>
            </a:r>
            <a:r>
              <a:rPr lang="en-US" sz="2400" dirty="0">
                <a:cs typeface="Arial"/>
              </a:rPr>
              <a:t>WEB</a:t>
            </a:r>
            <a:r>
              <a:rPr lang="en-US" sz="2400" spc="-5" dirty="0">
                <a:cs typeface="Arial"/>
              </a:rPr>
              <a:t> </a:t>
            </a:r>
            <a:r>
              <a:rPr lang="en-US" sz="2400" dirty="0">
                <a:cs typeface="Arial"/>
              </a:rPr>
              <a:t>SEARCHE</a:t>
            </a:r>
            <a:r>
              <a:rPr lang="en-US" sz="2400" spc="-10" dirty="0">
                <a:cs typeface="Arial"/>
              </a:rPr>
              <a:t>S.</a:t>
            </a:r>
            <a:r>
              <a:rPr lang="en-US" sz="2400" spc="-5" dirty="0">
                <a:cs typeface="Arial"/>
              </a:rPr>
              <a:t> </a:t>
            </a:r>
            <a:r>
              <a:rPr lang="en-US" sz="2400" dirty="0">
                <a:cs typeface="Arial"/>
              </a:rPr>
              <a:t>HOW</a:t>
            </a:r>
            <a:r>
              <a:rPr lang="en-US" sz="2400" spc="-5" dirty="0">
                <a:cs typeface="Arial"/>
              </a:rPr>
              <a:t> </a:t>
            </a:r>
            <a:r>
              <a:rPr lang="en-US" sz="2400" spc="-10" dirty="0">
                <a:cs typeface="Arial"/>
              </a:rPr>
              <a:t>F</a:t>
            </a:r>
            <a:r>
              <a:rPr lang="en-US" sz="2400" dirty="0">
                <a:cs typeface="Arial"/>
              </a:rPr>
              <a:t>AR</a:t>
            </a:r>
            <a:r>
              <a:rPr lang="en-US" sz="2400" spc="-5" dirty="0">
                <a:cs typeface="Arial"/>
              </a:rPr>
              <a:t> </a:t>
            </a:r>
            <a:r>
              <a:rPr lang="en-US" sz="2400" dirty="0">
                <a:cs typeface="Arial"/>
              </a:rPr>
              <a:t>DOWN</a:t>
            </a:r>
            <a:r>
              <a:rPr lang="en-US" sz="2400" spc="-5" dirty="0">
                <a:cs typeface="Arial"/>
              </a:rPr>
              <a:t> </a:t>
            </a:r>
            <a:r>
              <a:rPr lang="en-US" sz="2400" spc="-10" dirty="0">
                <a:cs typeface="Arial"/>
              </a:rPr>
              <a:t>T</a:t>
            </a:r>
            <a:r>
              <a:rPr lang="en-US" sz="2400" dirty="0">
                <a:cs typeface="Arial"/>
              </a:rPr>
              <a:t>HE LI</a:t>
            </a:r>
            <a:r>
              <a:rPr lang="en-US" sz="2400" spc="-10" dirty="0">
                <a:cs typeface="Arial"/>
              </a:rPr>
              <a:t>ST</a:t>
            </a:r>
            <a:r>
              <a:rPr lang="en-US" sz="2400" spc="-5" dirty="0">
                <a:cs typeface="Arial"/>
              </a:rPr>
              <a:t> </a:t>
            </a:r>
            <a:r>
              <a:rPr lang="en-US" sz="2400" dirty="0">
                <a:cs typeface="Arial"/>
              </a:rPr>
              <a:t>O</a:t>
            </a:r>
            <a:r>
              <a:rPr lang="en-US" sz="2400" spc="-10" dirty="0">
                <a:cs typeface="Arial"/>
              </a:rPr>
              <a:t>F</a:t>
            </a:r>
            <a:r>
              <a:rPr lang="en-US" sz="2400" spc="-5" dirty="0">
                <a:cs typeface="Arial"/>
              </a:rPr>
              <a:t> </a:t>
            </a:r>
            <a:r>
              <a:rPr lang="en-US" sz="2400" dirty="0">
                <a:cs typeface="Arial"/>
              </a:rPr>
              <a:t>RESUL</a:t>
            </a:r>
            <a:r>
              <a:rPr lang="en-US" sz="2400" spc="-10" dirty="0">
                <a:cs typeface="Arial"/>
              </a:rPr>
              <a:t>T</a:t>
            </a:r>
            <a:r>
              <a:rPr lang="en-US" sz="2400" dirty="0">
                <a:cs typeface="Arial"/>
              </a:rPr>
              <a:t>S</a:t>
            </a:r>
            <a:r>
              <a:rPr lang="en-US" sz="2400" spc="-5" dirty="0">
                <a:cs typeface="Arial"/>
              </a:rPr>
              <a:t> </a:t>
            </a:r>
            <a:r>
              <a:rPr lang="en-US" sz="2400" dirty="0">
                <a:cs typeface="Arial"/>
              </a:rPr>
              <a:t>DO</a:t>
            </a:r>
            <a:r>
              <a:rPr lang="en-US" sz="2400" spc="-5" dirty="0">
                <a:cs typeface="Arial"/>
              </a:rPr>
              <a:t> </a:t>
            </a:r>
            <a:r>
              <a:rPr lang="en-US" sz="2400" dirty="0">
                <a:cs typeface="Arial"/>
              </a:rPr>
              <a:t>YOU</a:t>
            </a:r>
            <a:r>
              <a:rPr lang="en-US" sz="2400" spc="-5" dirty="0">
                <a:cs typeface="Arial"/>
              </a:rPr>
              <a:t> </a:t>
            </a:r>
            <a:r>
              <a:rPr lang="en-US" sz="2400" dirty="0">
                <a:cs typeface="Arial"/>
              </a:rPr>
              <a:t>SCAN?</a:t>
            </a:r>
          </a:p>
          <a:p>
            <a:pPr marL="355600" marR="163830" indent="-342900">
              <a:lnSpc>
                <a:spcPts val="2800"/>
              </a:lnSpc>
              <a:tabLst>
                <a:tab pos="354965" algn="l"/>
              </a:tabLst>
            </a:pPr>
            <a:endParaRPr lang="en-US" sz="2400" dirty="0">
              <a:cs typeface="Arial"/>
            </a:endParaRPr>
          </a:p>
          <a:p>
            <a:pPr marL="355600" marR="163830" indent="-342900">
              <a:lnSpc>
                <a:spcPts val="2800"/>
              </a:lnSpc>
              <a:buFont typeface="Courier New"/>
              <a:buChar char="o"/>
              <a:tabLst>
                <a:tab pos="354965" algn="l"/>
              </a:tabLst>
            </a:pPr>
            <a:r>
              <a:rPr lang="en-US" sz="2000" spc="-20" dirty="0">
                <a:cs typeface="Arial"/>
              </a:rPr>
              <a:t>O</a:t>
            </a:r>
            <a:r>
              <a:rPr lang="en-US" sz="2000" dirty="0">
                <a:cs typeface="Arial"/>
              </a:rPr>
              <a:t>N</a:t>
            </a:r>
            <a:r>
              <a:rPr lang="en-US" sz="2000" spc="-5" dirty="0">
                <a:cs typeface="Arial"/>
              </a:rPr>
              <a:t> </a:t>
            </a:r>
            <a:r>
              <a:rPr lang="en-US" sz="2000" dirty="0">
                <a:cs typeface="Arial"/>
              </a:rPr>
              <a:t>AVERAGE</a:t>
            </a:r>
            <a:r>
              <a:rPr lang="en-US" sz="2000" spc="-10" dirty="0">
                <a:cs typeface="Arial"/>
              </a:rPr>
              <a:t>,</a:t>
            </a:r>
            <a:r>
              <a:rPr lang="en-US" sz="2000" spc="-5" dirty="0">
                <a:cs typeface="Arial"/>
              </a:rPr>
              <a:t> </a:t>
            </a:r>
            <a:r>
              <a:rPr lang="en-US" sz="2000" b="1" dirty="0">
                <a:cs typeface="Arial"/>
              </a:rPr>
              <a:t>71%</a:t>
            </a:r>
            <a:r>
              <a:rPr lang="en-US" sz="2000" b="1" spc="-5" dirty="0">
                <a:cs typeface="Arial"/>
              </a:rPr>
              <a:t> </a:t>
            </a:r>
            <a:r>
              <a:rPr lang="en-US" sz="2000" b="1" dirty="0">
                <a:cs typeface="Arial"/>
              </a:rPr>
              <a:t>O</a:t>
            </a:r>
            <a:r>
              <a:rPr lang="en-US" sz="2000" b="1" spc="-10" dirty="0">
                <a:cs typeface="Arial"/>
              </a:rPr>
              <a:t>F</a:t>
            </a:r>
            <a:r>
              <a:rPr lang="en-US" sz="2000" b="1" spc="-5" dirty="0">
                <a:cs typeface="Arial"/>
              </a:rPr>
              <a:t> </a:t>
            </a:r>
            <a:r>
              <a:rPr lang="en-US" sz="2000" b="1" dirty="0">
                <a:cs typeface="Arial"/>
              </a:rPr>
              <a:t>SEARCHERS</a:t>
            </a:r>
            <a:r>
              <a:rPr lang="en-US" sz="2000" b="1" spc="-5" dirty="0">
                <a:cs typeface="Arial"/>
              </a:rPr>
              <a:t> </a:t>
            </a:r>
            <a:r>
              <a:rPr lang="en-US" sz="2000" b="1" dirty="0">
                <a:cs typeface="Arial"/>
              </a:rPr>
              <a:t>WILL</a:t>
            </a:r>
            <a:r>
              <a:rPr lang="en-US" sz="2000" b="1" spc="-5" dirty="0">
                <a:cs typeface="Arial"/>
              </a:rPr>
              <a:t> </a:t>
            </a:r>
            <a:r>
              <a:rPr lang="en-US" sz="2000" b="1" dirty="0">
                <a:cs typeface="Arial"/>
              </a:rPr>
              <a:t>CLICK</a:t>
            </a:r>
            <a:r>
              <a:rPr lang="en-US" sz="2000" b="1" spc="-5" dirty="0">
                <a:cs typeface="Arial"/>
              </a:rPr>
              <a:t> </a:t>
            </a:r>
            <a:r>
              <a:rPr lang="en-US" sz="2000" b="1" dirty="0">
                <a:cs typeface="Arial"/>
              </a:rPr>
              <a:t>ON</a:t>
            </a:r>
            <a:r>
              <a:rPr lang="en-US" sz="2000" b="1" spc="-5" dirty="0">
                <a:cs typeface="Arial"/>
              </a:rPr>
              <a:t> </a:t>
            </a:r>
            <a:r>
              <a:rPr lang="en-US" sz="2000" b="1" dirty="0">
                <a:cs typeface="Arial"/>
              </a:rPr>
              <a:t>A</a:t>
            </a:r>
            <a:r>
              <a:rPr lang="en-US" sz="2000" b="1" spc="-5" dirty="0">
                <a:cs typeface="Arial"/>
              </a:rPr>
              <a:t> </a:t>
            </a:r>
            <a:r>
              <a:rPr lang="en-US" sz="2000" b="1" dirty="0">
                <a:cs typeface="Arial"/>
              </a:rPr>
              <a:t>RESUL</a:t>
            </a:r>
            <a:r>
              <a:rPr lang="en-US" sz="2000" b="1" spc="-10" dirty="0">
                <a:cs typeface="Arial"/>
              </a:rPr>
              <a:t>T</a:t>
            </a:r>
            <a:r>
              <a:rPr lang="en-US" sz="2000" b="1" spc="-5" dirty="0">
                <a:cs typeface="Arial"/>
              </a:rPr>
              <a:t> </a:t>
            </a:r>
            <a:r>
              <a:rPr lang="en-US" sz="2000" b="1" dirty="0">
                <a:cs typeface="Arial"/>
              </a:rPr>
              <a:t>ON</a:t>
            </a:r>
            <a:r>
              <a:rPr lang="en-US" sz="2000" b="1" spc="-5" dirty="0">
                <a:cs typeface="Arial"/>
              </a:rPr>
              <a:t> </a:t>
            </a:r>
            <a:r>
              <a:rPr lang="en-US" sz="2000" b="1" dirty="0">
                <a:cs typeface="Arial"/>
              </a:rPr>
              <a:t>PAGE</a:t>
            </a:r>
            <a:r>
              <a:rPr lang="en-US" sz="2000" b="1" spc="-5" dirty="0">
                <a:cs typeface="Arial"/>
              </a:rPr>
              <a:t> </a:t>
            </a:r>
            <a:r>
              <a:rPr lang="en-US" sz="2000" b="1" dirty="0">
                <a:cs typeface="Arial"/>
              </a:rPr>
              <a:t>ONE</a:t>
            </a:r>
            <a:r>
              <a:rPr lang="en-US" sz="2000" dirty="0">
                <a:cs typeface="Arial"/>
              </a:rPr>
              <a:t> O</a:t>
            </a:r>
            <a:r>
              <a:rPr lang="en-US" sz="2000" spc="-10" dirty="0">
                <a:cs typeface="Arial"/>
              </a:rPr>
              <a:t>F</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SEARCH</a:t>
            </a:r>
            <a:r>
              <a:rPr lang="en-US" sz="2000" spc="-5" dirty="0">
                <a:cs typeface="Arial"/>
              </a:rPr>
              <a:t> </a:t>
            </a:r>
            <a:r>
              <a:rPr lang="en-US" sz="2000" dirty="0">
                <a:cs typeface="Arial"/>
              </a:rPr>
              <a:t>RESUL</a:t>
            </a:r>
            <a:r>
              <a:rPr lang="en-US" sz="2000" spc="-10" dirty="0">
                <a:cs typeface="Arial"/>
              </a:rPr>
              <a:t>T</a:t>
            </a:r>
            <a:r>
              <a:rPr lang="en-US" sz="2000" dirty="0">
                <a:cs typeface="Arial"/>
              </a:rPr>
              <a:t>S</a:t>
            </a:r>
          </a:p>
          <a:p>
            <a:pPr marL="355600" marR="163830" indent="-342900">
              <a:lnSpc>
                <a:spcPts val="2800"/>
              </a:lnSpc>
              <a:buFont typeface="Courier New"/>
              <a:buChar char="o"/>
              <a:tabLst>
                <a:tab pos="354965" algn="l"/>
              </a:tabLst>
            </a:pPr>
            <a:endParaRPr lang="en-US" sz="2000" dirty="0">
              <a:cs typeface="Arial"/>
            </a:endParaRPr>
          </a:p>
          <a:p>
            <a:pPr marL="355600" marR="163830" indent="-342900">
              <a:lnSpc>
                <a:spcPts val="2800"/>
              </a:lnSpc>
              <a:buFont typeface="Courier New"/>
              <a:buChar char="o"/>
              <a:tabLst>
                <a:tab pos="354965" algn="l"/>
              </a:tabLst>
            </a:pPr>
            <a:r>
              <a:rPr lang="en-US" sz="2000" dirty="0">
                <a:cs typeface="Arial"/>
              </a:rPr>
              <a:t>PAGES</a:t>
            </a:r>
            <a:r>
              <a:rPr lang="en-US" sz="2000" spc="-5" dirty="0">
                <a:cs typeface="Arial"/>
              </a:rPr>
              <a:t> </a:t>
            </a:r>
            <a:r>
              <a:rPr lang="en-US" sz="2000" spc="-10" dirty="0">
                <a:cs typeface="Arial"/>
              </a:rPr>
              <a:t>T</a:t>
            </a:r>
            <a:r>
              <a:rPr lang="en-US" sz="2000" dirty="0">
                <a:cs typeface="Arial"/>
              </a:rPr>
              <a:t>WO</a:t>
            </a:r>
            <a:r>
              <a:rPr lang="en-US" sz="2000" spc="-5" dirty="0">
                <a:cs typeface="Arial"/>
              </a:rPr>
              <a:t> </a:t>
            </a:r>
            <a:r>
              <a:rPr lang="en-US" sz="2000" dirty="0">
                <a:cs typeface="Arial"/>
              </a:rPr>
              <a:t>AND</a:t>
            </a:r>
            <a:r>
              <a:rPr lang="en-US" sz="2000" spc="-5" dirty="0">
                <a:cs typeface="Arial"/>
              </a:rPr>
              <a:t> </a:t>
            </a:r>
            <a:r>
              <a:rPr lang="en-US" sz="2000" spc="-10" dirty="0">
                <a:cs typeface="Arial"/>
              </a:rPr>
              <a:t>T</a:t>
            </a:r>
            <a:r>
              <a:rPr lang="en-US" sz="2000" dirty="0">
                <a:cs typeface="Arial"/>
              </a:rPr>
              <a:t>HREE</a:t>
            </a:r>
            <a:r>
              <a:rPr lang="en-US" sz="2000" spc="-5" dirty="0">
                <a:cs typeface="Arial"/>
              </a:rPr>
              <a:t> </a:t>
            </a:r>
            <a:r>
              <a:rPr lang="en-US" sz="2000" dirty="0">
                <a:cs typeface="Arial"/>
              </a:rPr>
              <a:t>GE</a:t>
            </a:r>
            <a:r>
              <a:rPr lang="en-US" sz="2000" spc="-10" dirty="0">
                <a:cs typeface="Arial"/>
              </a:rPr>
              <a:t>T</a:t>
            </a:r>
            <a:r>
              <a:rPr lang="en-US" sz="2000" spc="-5" dirty="0">
                <a:cs typeface="Arial"/>
              </a:rPr>
              <a:t> </a:t>
            </a:r>
            <a:r>
              <a:rPr lang="en-US" sz="2000" dirty="0">
                <a:cs typeface="Arial"/>
              </a:rPr>
              <a:t>ONLY</a:t>
            </a:r>
            <a:r>
              <a:rPr lang="en-US" sz="2000" spc="-5" dirty="0">
                <a:cs typeface="Arial"/>
              </a:rPr>
              <a:t> </a:t>
            </a:r>
            <a:r>
              <a:rPr lang="en-US" sz="2000" dirty="0">
                <a:cs typeface="Arial"/>
              </a:rPr>
              <a:t>5</a:t>
            </a:r>
            <a:r>
              <a:rPr lang="en-US" sz="2000" spc="-10" dirty="0">
                <a:cs typeface="Arial"/>
              </a:rPr>
              <a:t>.</a:t>
            </a:r>
            <a:r>
              <a:rPr lang="en-US" sz="2000" dirty="0">
                <a:cs typeface="Arial"/>
              </a:rPr>
              <a:t>59%</a:t>
            </a:r>
            <a:r>
              <a:rPr lang="en-US" sz="2000" spc="-5" dirty="0">
                <a:cs typeface="Arial"/>
              </a:rPr>
              <a:t> </a:t>
            </a:r>
            <a:r>
              <a:rPr lang="en-US" sz="2000" dirty="0">
                <a:cs typeface="Arial"/>
              </a:rPr>
              <a:t>O</a:t>
            </a:r>
            <a:r>
              <a:rPr lang="en-US" sz="2000" spc="-10" dirty="0">
                <a:cs typeface="Arial"/>
              </a:rPr>
              <a:t>F</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CLICKS</a:t>
            </a:r>
          </a:p>
          <a:p>
            <a:pPr marL="355600" marR="163830" indent="-342900">
              <a:lnSpc>
                <a:spcPts val="2800"/>
              </a:lnSpc>
              <a:buFont typeface="Courier New"/>
              <a:buChar char="o"/>
              <a:tabLst>
                <a:tab pos="354965" algn="l"/>
              </a:tabLst>
            </a:pPr>
            <a:endParaRPr lang="en-US" sz="2000" spc="-20" dirty="0">
              <a:cs typeface="Arial"/>
            </a:endParaRPr>
          </a:p>
          <a:p>
            <a:pPr marL="355600" marR="163830" indent="-342900">
              <a:lnSpc>
                <a:spcPts val="2800"/>
              </a:lnSpc>
              <a:buFont typeface="Courier New"/>
              <a:buChar char="o"/>
              <a:tabLst>
                <a:tab pos="354965" algn="l"/>
              </a:tabLst>
            </a:pPr>
            <a:r>
              <a:rPr lang="en-US" sz="2000" spc="-20" dirty="0">
                <a:cs typeface="Arial"/>
              </a:rPr>
              <a:t>O</a:t>
            </a:r>
            <a:r>
              <a:rPr lang="en-US" sz="2000" dirty="0">
                <a:cs typeface="Arial"/>
              </a:rPr>
              <a:t>N</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spc="-10" dirty="0">
                <a:cs typeface="Arial"/>
              </a:rPr>
              <a:t>F</a:t>
            </a:r>
            <a:r>
              <a:rPr lang="en-US" sz="2000" dirty="0">
                <a:cs typeface="Arial"/>
              </a:rPr>
              <a:t>I</a:t>
            </a:r>
            <a:r>
              <a:rPr lang="en-US" sz="2000" spc="-10" dirty="0">
                <a:cs typeface="Arial"/>
              </a:rPr>
              <a:t>RST</a:t>
            </a:r>
            <a:r>
              <a:rPr lang="en-US" sz="2000" spc="-5" dirty="0">
                <a:cs typeface="Arial"/>
              </a:rPr>
              <a:t> </a:t>
            </a:r>
            <a:r>
              <a:rPr lang="en-US" sz="2000" dirty="0">
                <a:cs typeface="Arial"/>
              </a:rPr>
              <a:t>PAGE</a:t>
            </a:r>
            <a:r>
              <a:rPr lang="en-US" sz="2000" spc="-5" dirty="0">
                <a:cs typeface="Arial"/>
              </a:rPr>
              <a:t> </a:t>
            </a:r>
            <a:r>
              <a:rPr lang="en-US" sz="2000" dirty="0">
                <a:cs typeface="Arial"/>
              </a:rPr>
              <a:t>ALONE</a:t>
            </a:r>
            <a:r>
              <a:rPr lang="en-US" sz="2000" spc="-10" dirty="0">
                <a:cs typeface="Arial"/>
              </a:rPr>
              <a:t>,</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spc="-10" dirty="0">
                <a:cs typeface="Arial"/>
              </a:rPr>
              <a:t>F</a:t>
            </a:r>
            <a:r>
              <a:rPr lang="en-US" sz="2000" dirty="0">
                <a:cs typeface="Arial"/>
              </a:rPr>
              <a:t>I</a:t>
            </a:r>
            <a:r>
              <a:rPr lang="en-US" sz="2000" spc="-10" dirty="0">
                <a:cs typeface="Arial"/>
              </a:rPr>
              <a:t>RST</a:t>
            </a:r>
            <a:r>
              <a:rPr lang="en-US" sz="2000" spc="-5" dirty="0">
                <a:cs typeface="Arial"/>
              </a:rPr>
              <a:t> </a:t>
            </a:r>
            <a:r>
              <a:rPr lang="en-US" sz="2000" dirty="0">
                <a:cs typeface="Arial"/>
              </a:rPr>
              <a:t>5</a:t>
            </a:r>
            <a:r>
              <a:rPr lang="en-US" sz="2000" spc="-5" dirty="0">
                <a:cs typeface="Arial"/>
              </a:rPr>
              <a:t> </a:t>
            </a:r>
            <a:r>
              <a:rPr lang="en-US" sz="2000" dirty="0">
                <a:cs typeface="Arial"/>
              </a:rPr>
              <a:t>RESUL</a:t>
            </a:r>
            <a:r>
              <a:rPr lang="en-US" sz="2000" spc="-10" dirty="0">
                <a:cs typeface="Arial"/>
              </a:rPr>
              <a:t>T</a:t>
            </a:r>
            <a:r>
              <a:rPr lang="en-US" sz="2000" dirty="0">
                <a:cs typeface="Arial"/>
              </a:rPr>
              <a:t>S</a:t>
            </a:r>
            <a:r>
              <a:rPr lang="en-US" sz="2000" spc="-5" dirty="0">
                <a:cs typeface="Arial"/>
              </a:rPr>
              <a:t> </a:t>
            </a:r>
            <a:r>
              <a:rPr lang="en-US" sz="2000" dirty="0">
                <a:cs typeface="Arial"/>
              </a:rPr>
              <a:t>ACCOUN</a:t>
            </a:r>
            <a:r>
              <a:rPr lang="en-US" sz="2000" spc="-10" dirty="0">
                <a:cs typeface="Arial"/>
              </a:rPr>
              <a:t>T</a:t>
            </a:r>
            <a:r>
              <a:rPr lang="en-US" sz="2000" spc="-5" dirty="0">
                <a:cs typeface="Arial"/>
              </a:rPr>
              <a:t> </a:t>
            </a:r>
            <a:r>
              <a:rPr lang="en-US" sz="2000" spc="-10" dirty="0">
                <a:cs typeface="Arial"/>
              </a:rPr>
              <a:t>F</a:t>
            </a:r>
            <a:r>
              <a:rPr lang="en-US" sz="2000" dirty="0">
                <a:cs typeface="Arial"/>
              </a:rPr>
              <a:t>OR</a:t>
            </a:r>
            <a:r>
              <a:rPr lang="en-US" sz="2000" spc="-5" dirty="0">
                <a:cs typeface="Arial"/>
              </a:rPr>
              <a:t> </a:t>
            </a:r>
            <a:r>
              <a:rPr lang="en-US" sz="2000" dirty="0">
                <a:cs typeface="Arial"/>
              </a:rPr>
              <a:t>67</a:t>
            </a:r>
            <a:r>
              <a:rPr lang="en-US" sz="2000" spc="-10" dirty="0">
                <a:cs typeface="Arial"/>
              </a:rPr>
              <a:t>.</a:t>
            </a:r>
            <a:r>
              <a:rPr lang="en-US" sz="2000" dirty="0">
                <a:cs typeface="Arial"/>
              </a:rPr>
              <a:t>60%</a:t>
            </a:r>
            <a:r>
              <a:rPr lang="en-US" sz="2000" spc="-5" dirty="0">
                <a:cs typeface="Arial"/>
              </a:rPr>
              <a:t> </a:t>
            </a:r>
            <a:r>
              <a:rPr lang="en-US" sz="2000" dirty="0">
                <a:cs typeface="Arial"/>
              </a:rPr>
              <a:t>O</a:t>
            </a:r>
            <a:r>
              <a:rPr lang="en-US" sz="2000" spc="-10" dirty="0">
                <a:cs typeface="Arial"/>
              </a:rPr>
              <a:t>F </a:t>
            </a:r>
            <a:r>
              <a:rPr lang="en-US" sz="2000" dirty="0">
                <a:cs typeface="Arial"/>
              </a:rPr>
              <a:t>ALL</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CLICKS</a:t>
            </a:r>
            <a:r>
              <a:rPr lang="en-US" sz="2000" spc="-5" dirty="0">
                <a:cs typeface="Arial"/>
              </a:rPr>
              <a:t> 		</a:t>
            </a:r>
            <a:r>
              <a:rPr lang="en-US" sz="2000" dirty="0">
                <a:cs typeface="Arial"/>
              </a:rPr>
              <a:t>AND</a:t>
            </a:r>
            <a:r>
              <a:rPr lang="en-US" sz="2000" spc="-5" dirty="0">
                <a:cs typeface="Arial"/>
              </a:rPr>
              <a:t> </a:t>
            </a:r>
            <a:r>
              <a:rPr lang="en-US" sz="2000" spc="-10" dirty="0">
                <a:cs typeface="Arial"/>
              </a:rPr>
              <a:t>T</a:t>
            </a:r>
            <a:r>
              <a:rPr lang="en-US" sz="2000" dirty="0">
                <a:cs typeface="Arial"/>
              </a:rPr>
              <a:t>HE</a:t>
            </a:r>
            <a:r>
              <a:rPr lang="en-US" sz="2000" spc="-5" dirty="0">
                <a:cs typeface="Arial"/>
              </a:rPr>
              <a:t> </a:t>
            </a:r>
            <a:r>
              <a:rPr lang="en-US" sz="2000" dirty="0">
                <a:cs typeface="Arial"/>
              </a:rPr>
              <a:t>RESUL</a:t>
            </a:r>
            <a:r>
              <a:rPr lang="en-US" sz="2000" spc="-10" dirty="0">
                <a:cs typeface="Arial"/>
              </a:rPr>
              <a:t>T</a:t>
            </a:r>
            <a:r>
              <a:rPr lang="en-US" sz="2000" dirty="0">
                <a:cs typeface="Arial"/>
              </a:rPr>
              <a:t>S</a:t>
            </a:r>
            <a:r>
              <a:rPr lang="en-US" sz="2000" spc="-5" dirty="0">
                <a:cs typeface="Arial"/>
              </a:rPr>
              <a:t> </a:t>
            </a:r>
            <a:r>
              <a:rPr lang="en-US" sz="2000" spc="-10" dirty="0">
                <a:cs typeface="Arial"/>
              </a:rPr>
              <a:t>F</a:t>
            </a:r>
            <a:r>
              <a:rPr lang="en-US" sz="2000" dirty="0">
                <a:cs typeface="Arial"/>
              </a:rPr>
              <a:t>ROM</a:t>
            </a:r>
            <a:r>
              <a:rPr lang="en-US" sz="2000" spc="-5" dirty="0">
                <a:cs typeface="Arial"/>
              </a:rPr>
              <a:t> </a:t>
            </a:r>
            <a:r>
              <a:rPr lang="en-US" sz="2000" dirty="0">
                <a:cs typeface="Arial"/>
              </a:rPr>
              <a:t>6</a:t>
            </a:r>
            <a:r>
              <a:rPr lang="en-US" sz="2000" spc="-5" dirty="0">
                <a:cs typeface="Arial"/>
              </a:rPr>
              <a:t> </a:t>
            </a:r>
            <a:r>
              <a:rPr lang="en-US" sz="2000" spc="-10" dirty="0">
                <a:cs typeface="Arial"/>
              </a:rPr>
              <a:t>T</a:t>
            </a:r>
            <a:r>
              <a:rPr lang="en-US" sz="2000" dirty="0">
                <a:cs typeface="Arial"/>
              </a:rPr>
              <a:t>O</a:t>
            </a:r>
            <a:r>
              <a:rPr lang="en-US" sz="2000" spc="-5" dirty="0">
                <a:cs typeface="Arial"/>
              </a:rPr>
              <a:t> </a:t>
            </a:r>
            <a:r>
              <a:rPr lang="en-US" sz="2000" dirty="0">
                <a:cs typeface="Arial"/>
              </a:rPr>
              <a:t>10</a:t>
            </a:r>
            <a:r>
              <a:rPr lang="en-US" sz="2000" spc="-5" dirty="0">
                <a:cs typeface="Arial"/>
              </a:rPr>
              <a:t> </a:t>
            </a:r>
            <a:r>
              <a:rPr lang="en-US" sz="2000" dirty="0">
                <a:cs typeface="Arial"/>
              </a:rPr>
              <a:t>ACCOUN</a:t>
            </a:r>
            <a:r>
              <a:rPr lang="en-US" sz="2000" spc="-10" dirty="0">
                <a:cs typeface="Arial"/>
              </a:rPr>
              <a:t>T</a:t>
            </a:r>
            <a:r>
              <a:rPr lang="en-US" sz="2000" spc="-5" dirty="0">
                <a:cs typeface="Arial"/>
              </a:rPr>
              <a:t> </a:t>
            </a:r>
            <a:r>
              <a:rPr lang="en-US" sz="2000" spc="-10" dirty="0">
                <a:cs typeface="Arial"/>
              </a:rPr>
              <a:t>F</a:t>
            </a:r>
            <a:r>
              <a:rPr lang="en-US" sz="2000" dirty="0">
                <a:cs typeface="Arial"/>
              </a:rPr>
              <a:t>OR</a:t>
            </a:r>
            <a:r>
              <a:rPr lang="en-US" sz="2000" spc="-5" dirty="0">
                <a:cs typeface="Arial"/>
              </a:rPr>
              <a:t> </a:t>
            </a:r>
            <a:r>
              <a:rPr lang="en-US" sz="2000" b="1" dirty="0">
                <a:cs typeface="Arial"/>
              </a:rPr>
              <a:t>ONLY</a:t>
            </a:r>
            <a:r>
              <a:rPr lang="en-US" sz="2000" b="1" spc="-5" dirty="0">
                <a:cs typeface="Arial"/>
              </a:rPr>
              <a:t> </a:t>
            </a:r>
            <a:r>
              <a:rPr lang="en-US" sz="2000" b="1" dirty="0">
                <a:cs typeface="Arial"/>
              </a:rPr>
              <a:t>3</a:t>
            </a:r>
            <a:r>
              <a:rPr lang="en-US" sz="2000" b="1" spc="-10" dirty="0">
                <a:cs typeface="Arial"/>
              </a:rPr>
              <a:t>.</a:t>
            </a:r>
            <a:r>
              <a:rPr lang="en-US" sz="2000" b="1" dirty="0">
                <a:cs typeface="Arial"/>
              </a:rPr>
              <a:t>73%</a:t>
            </a:r>
          </a:p>
        </p:txBody>
      </p:sp>
    </p:spTree>
    <p:extLst>
      <p:ext uri="{BB962C8B-B14F-4D97-AF65-F5344CB8AC3E}">
        <p14:creationId xmlns:p14="http://schemas.microsoft.com/office/powerpoint/2010/main" val="347020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7295" y="556529"/>
            <a:ext cx="4714239" cy="644087"/>
          </a:xfrm>
          <a:prstGeom prst="rect">
            <a:avLst/>
          </a:prstGeom>
        </p:spPr>
        <p:txBody>
          <a:bodyPr vert="horz" wrap="square" lIns="0" tIns="0" rIns="0" bIns="0" rtlCol="0">
            <a:spAutoFit/>
          </a:bodyPr>
          <a:lstStyle/>
          <a:p>
            <a:pPr marL="12700">
              <a:lnSpc>
                <a:spcPts val="5235"/>
              </a:lnSpc>
            </a:pPr>
            <a:r>
              <a:rPr lang="en-CA" sz="3300" spc="-40" dirty="0">
                <a:latin typeface="Arial"/>
                <a:cs typeface="Arial"/>
              </a:rPr>
              <a:t>P</a:t>
            </a:r>
            <a:r>
              <a:rPr lang="en-CA" sz="3300" dirty="0">
                <a:latin typeface="Arial"/>
                <a:cs typeface="Arial"/>
              </a:rPr>
              <a:t>AGE</a:t>
            </a:r>
            <a:r>
              <a:rPr lang="en-CA" sz="3300" spc="-5" dirty="0">
                <a:latin typeface="Arial"/>
                <a:cs typeface="Arial"/>
              </a:rPr>
              <a:t> </a:t>
            </a:r>
            <a:r>
              <a:rPr lang="en-CA" sz="3300" spc="-35" dirty="0">
                <a:latin typeface="Arial"/>
                <a:cs typeface="Arial"/>
              </a:rPr>
              <a:t>SEO</a:t>
            </a:r>
            <a:endParaRPr lang="en-CA" sz="3300" dirty="0">
              <a:latin typeface="Arial"/>
              <a:cs typeface="Arial"/>
            </a:endParaRPr>
          </a:p>
        </p:txBody>
      </p:sp>
      <p:sp>
        <p:nvSpPr>
          <p:cNvPr id="3" name="object 3"/>
          <p:cNvSpPr txBox="1"/>
          <p:nvPr/>
        </p:nvSpPr>
        <p:spPr>
          <a:xfrm>
            <a:off x="714586" y="1691912"/>
            <a:ext cx="10420773" cy="3560526"/>
          </a:xfrm>
          <a:prstGeom prst="rect">
            <a:avLst/>
          </a:prstGeom>
        </p:spPr>
        <p:txBody>
          <a:bodyPr vert="horz" wrap="square" lIns="0" tIns="0" rIns="0" bIns="0" rtlCol="0">
            <a:spAutoFit/>
          </a:bodyPr>
          <a:lstStyle/>
          <a:p>
            <a:pPr marL="23495" marR="6985">
              <a:lnSpc>
                <a:spcPts val="2800"/>
              </a:lnSpc>
            </a:pPr>
            <a:r>
              <a:rPr lang="en-US" sz="2400" spc="-20" dirty="0">
                <a:cs typeface="Arial"/>
              </a:rPr>
              <a:t>ONE</a:t>
            </a:r>
            <a:r>
              <a:rPr lang="en-US" sz="2400" spc="-5" dirty="0">
                <a:cs typeface="Arial"/>
              </a:rPr>
              <a:t> </a:t>
            </a:r>
            <a:r>
              <a:rPr lang="en-US" sz="2400" dirty="0">
                <a:cs typeface="Arial"/>
              </a:rPr>
              <a:t>O</a:t>
            </a:r>
            <a:r>
              <a:rPr lang="en-US" sz="2400" spc="-10" dirty="0">
                <a:cs typeface="Arial"/>
              </a:rPr>
              <a:t>F</a:t>
            </a:r>
            <a:r>
              <a:rPr lang="en-US" sz="2400" spc="-5" dirty="0">
                <a:cs typeface="Arial"/>
              </a:rPr>
              <a:t> </a:t>
            </a:r>
            <a:r>
              <a:rPr lang="en-US" sz="2400" spc="-10" dirty="0">
                <a:cs typeface="Arial"/>
              </a:rPr>
              <a:t>T</a:t>
            </a:r>
            <a:r>
              <a:rPr lang="en-US" sz="2400" dirty="0">
                <a:cs typeface="Arial"/>
              </a:rPr>
              <a:t>HE</a:t>
            </a:r>
            <a:r>
              <a:rPr lang="en-US" sz="2400" spc="-5" dirty="0">
                <a:cs typeface="Arial"/>
              </a:rPr>
              <a:t> </a:t>
            </a:r>
            <a:r>
              <a:rPr lang="en-US" sz="2400" dirty="0">
                <a:cs typeface="Arial"/>
              </a:rPr>
              <a:t>EASIE</a:t>
            </a:r>
            <a:r>
              <a:rPr lang="en-US" sz="2400" spc="-10" dirty="0">
                <a:cs typeface="Arial"/>
              </a:rPr>
              <a:t>ST</a:t>
            </a:r>
            <a:r>
              <a:rPr lang="en-US" sz="2400" spc="-5" dirty="0">
                <a:cs typeface="Arial"/>
              </a:rPr>
              <a:t> </a:t>
            </a:r>
            <a:r>
              <a:rPr lang="en-US" sz="2400" dirty="0">
                <a:cs typeface="Arial"/>
              </a:rPr>
              <a:t>WAYS</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dirty="0">
                <a:cs typeface="Arial"/>
              </a:rPr>
              <a:t>IMPLEMEN</a:t>
            </a:r>
            <a:r>
              <a:rPr lang="en-US" sz="2400" spc="-10" dirty="0">
                <a:cs typeface="Arial"/>
              </a:rPr>
              <a:t>T</a:t>
            </a:r>
            <a:r>
              <a:rPr lang="en-US" sz="2400" spc="-5" dirty="0">
                <a:cs typeface="Arial"/>
              </a:rPr>
              <a:t> </a:t>
            </a:r>
            <a:r>
              <a:rPr lang="en-US" sz="2400" spc="-20" dirty="0">
                <a:cs typeface="Arial"/>
              </a:rPr>
              <a:t>SEO</a:t>
            </a:r>
            <a:r>
              <a:rPr lang="en-US" sz="2400" spc="-5" dirty="0">
                <a:cs typeface="Arial"/>
              </a:rPr>
              <a:t> </a:t>
            </a:r>
            <a:r>
              <a:rPr lang="en-US" sz="2400" dirty="0">
                <a:cs typeface="Arial"/>
              </a:rPr>
              <a:t>IS</a:t>
            </a:r>
            <a:r>
              <a:rPr lang="en-US" sz="2400" spc="-5" dirty="0">
                <a:cs typeface="Arial"/>
              </a:rPr>
              <a:t> </a:t>
            </a:r>
            <a:r>
              <a:rPr lang="en-US" sz="2400" dirty="0">
                <a:cs typeface="Arial"/>
              </a:rPr>
              <a:t>BY</a:t>
            </a:r>
            <a:r>
              <a:rPr lang="en-US" sz="2400" spc="-5" dirty="0">
                <a:cs typeface="Arial"/>
              </a:rPr>
              <a:t> </a:t>
            </a:r>
            <a:r>
              <a:rPr lang="en-US" sz="2400" dirty="0">
                <a:cs typeface="Arial"/>
              </a:rPr>
              <a:t>ENSURING YOUR</a:t>
            </a:r>
            <a:r>
              <a:rPr lang="en-US" sz="2400" spc="-5" dirty="0">
                <a:cs typeface="Arial"/>
              </a:rPr>
              <a:t> </a:t>
            </a:r>
            <a:r>
              <a:rPr lang="en-US" sz="2400" dirty="0">
                <a:cs typeface="Arial"/>
              </a:rPr>
              <a:t>COPY</a:t>
            </a:r>
            <a:r>
              <a:rPr lang="en-US" sz="2400" spc="-5" dirty="0">
                <a:cs typeface="Arial"/>
              </a:rPr>
              <a:t> </a:t>
            </a:r>
            <a:r>
              <a:rPr lang="en-US" sz="2400" dirty="0">
                <a:cs typeface="Arial"/>
              </a:rPr>
              <a:t>CON</a:t>
            </a:r>
            <a:r>
              <a:rPr lang="en-US" sz="2400" spc="-10" dirty="0">
                <a:cs typeface="Arial"/>
              </a:rPr>
              <a:t>T</a:t>
            </a:r>
            <a:r>
              <a:rPr lang="en-US" sz="2400" dirty="0">
                <a:cs typeface="Arial"/>
              </a:rPr>
              <a:t>AINS</a:t>
            </a:r>
            <a:r>
              <a:rPr lang="en-US" sz="2400" spc="-5" dirty="0">
                <a:cs typeface="Arial"/>
              </a:rPr>
              <a:t> </a:t>
            </a:r>
            <a:r>
              <a:rPr lang="en-US" sz="2400" dirty="0">
                <a:cs typeface="Arial"/>
              </a:rPr>
              <a:t>KEYWORDS</a:t>
            </a:r>
          </a:p>
          <a:p>
            <a:pPr marL="12700">
              <a:lnSpc>
                <a:spcPct val="100000"/>
              </a:lnSpc>
              <a:spcBef>
                <a:spcPts val="2140"/>
              </a:spcBef>
              <a:tabLst>
                <a:tab pos="354965" algn="l"/>
              </a:tabLst>
            </a:pPr>
            <a:r>
              <a:rPr lang="en-US" sz="2400" dirty="0">
                <a:cs typeface="Arial"/>
              </a:rPr>
              <a:t>A</a:t>
            </a:r>
            <a:r>
              <a:rPr lang="en-US" sz="2400" spc="-5" dirty="0">
                <a:cs typeface="Arial"/>
              </a:rPr>
              <a:t> </a:t>
            </a:r>
            <a:r>
              <a:rPr lang="en-US" sz="2400" dirty="0">
                <a:cs typeface="Arial"/>
              </a:rPr>
              <a:t>KEYWORD IS:</a:t>
            </a:r>
          </a:p>
          <a:p>
            <a:pPr marL="755650" indent="-285750">
              <a:lnSpc>
                <a:spcPct val="100000"/>
              </a:lnSpc>
              <a:spcBef>
                <a:spcPts val="350"/>
              </a:spcBef>
              <a:buFont typeface="Courier New"/>
              <a:buChar char="o"/>
            </a:pPr>
            <a:r>
              <a:rPr lang="en-US" sz="1800" spc="-15" dirty="0">
                <a:cs typeface="Arial"/>
              </a:rPr>
              <a:t>A</a:t>
            </a:r>
            <a:r>
              <a:rPr lang="en-US" sz="1800" spc="-5" dirty="0">
                <a:cs typeface="Arial"/>
              </a:rPr>
              <a:t> </a:t>
            </a:r>
            <a:r>
              <a:rPr lang="en-US" sz="1800" dirty="0">
                <a:cs typeface="Arial"/>
              </a:rPr>
              <a:t>WORD</a:t>
            </a:r>
            <a:r>
              <a:rPr lang="en-US" sz="1800" spc="-5" dirty="0">
                <a:cs typeface="Arial"/>
              </a:rPr>
              <a:t> </a:t>
            </a:r>
            <a:r>
              <a:rPr lang="en-US" sz="1800" dirty="0">
                <a:cs typeface="Arial"/>
              </a:rPr>
              <a:t>OR</a:t>
            </a:r>
            <a:r>
              <a:rPr lang="en-US" sz="1800" spc="-5" dirty="0">
                <a:cs typeface="Arial"/>
              </a:rPr>
              <a:t> </a:t>
            </a:r>
            <a:r>
              <a:rPr lang="en-US" sz="1800" dirty="0">
                <a:cs typeface="Arial"/>
              </a:rPr>
              <a:t>PHRASE</a:t>
            </a:r>
            <a:r>
              <a:rPr lang="en-US" sz="1800" spc="-5" dirty="0">
                <a:cs typeface="Arial"/>
              </a:rPr>
              <a:t> T</a:t>
            </a:r>
            <a:r>
              <a:rPr lang="en-US" sz="1800" dirty="0">
                <a:cs typeface="Arial"/>
              </a:rPr>
              <a:t>HA</a:t>
            </a:r>
            <a:r>
              <a:rPr lang="en-US" sz="1800" spc="-5" dirty="0">
                <a:cs typeface="Arial"/>
              </a:rPr>
              <a:t>T </a:t>
            </a:r>
            <a:r>
              <a:rPr lang="en-US" sz="1800" dirty="0">
                <a:cs typeface="Arial"/>
              </a:rPr>
              <a:t>DESCRIBES</a:t>
            </a:r>
            <a:r>
              <a:rPr lang="en-US" sz="1800" spc="-5" dirty="0">
                <a:cs typeface="Arial"/>
              </a:rPr>
              <a:t> </a:t>
            </a:r>
            <a:r>
              <a:rPr lang="en-US" sz="1800" dirty="0">
                <a:cs typeface="Arial"/>
              </a:rPr>
              <a:t>WHA</a:t>
            </a:r>
            <a:r>
              <a:rPr lang="en-US" sz="1800" spc="-5" dirty="0">
                <a:cs typeface="Arial"/>
              </a:rPr>
              <a:t>T </a:t>
            </a:r>
            <a:r>
              <a:rPr lang="en-US" sz="1800" dirty="0">
                <a:cs typeface="Arial"/>
              </a:rPr>
              <a:t>YOUR</a:t>
            </a:r>
            <a:r>
              <a:rPr lang="en-US" sz="1800" spc="-5" dirty="0">
                <a:cs typeface="Arial"/>
              </a:rPr>
              <a:t> </a:t>
            </a:r>
            <a:r>
              <a:rPr lang="en-US" sz="1800" dirty="0">
                <a:cs typeface="Arial"/>
              </a:rPr>
              <a:t>CON</a:t>
            </a:r>
            <a:r>
              <a:rPr lang="en-US" sz="1800" spc="-5" dirty="0">
                <a:cs typeface="Arial"/>
              </a:rPr>
              <a:t>T</a:t>
            </a:r>
            <a:r>
              <a:rPr lang="en-US" sz="1800" dirty="0">
                <a:cs typeface="Arial"/>
              </a:rPr>
              <a:t>EN</a:t>
            </a:r>
            <a:r>
              <a:rPr lang="en-US" sz="1800" spc="-5" dirty="0">
                <a:cs typeface="Arial"/>
              </a:rPr>
              <a:t>T </a:t>
            </a:r>
            <a:r>
              <a:rPr lang="en-US" sz="1800" dirty="0">
                <a:cs typeface="Arial"/>
              </a:rPr>
              <a:t>IS</a:t>
            </a:r>
            <a:r>
              <a:rPr lang="en-US" sz="1800" spc="-5" dirty="0">
                <a:cs typeface="Arial"/>
              </a:rPr>
              <a:t> </a:t>
            </a:r>
            <a:r>
              <a:rPr lang="en-US" sz="1800" dirty="0">
                <a:cs typeface="Arial"/>
              </a:rPr>
              <a:t>ABOU</a:t>
            </a:r>
            <a:r>
              <a:rPr lang="en-US" sz="1800" spc="-5" dirty="0">
                <a:cs typeface="Arial"/>
              </a:rPr>
              <a:t>T</a:t>
            </a:r>
          </a:p>
          <a:p>
            <a:pPr marL="755650" indent="-285750">
              <a:lnSpc>
                <a:spcPct val="100000"/>
              </a:lnSpc>
              <a:spcBef>
                <a:spcPts val="350"/>
              </a:spcBef>
              <a:buFont typeface="Courier New"/>
              <a:buChar char="o"/>
            </a:pPr>
            <a:endParaRPr lang="en-US" sz="1800" dirty="0">
              <a:cs typeface="Arial"/>
            </a:endParaRPr>
          </a:p>
          <a:p>
            <a:pPr marL="755650" marR="5080" indent="-285750">
              <a:lnSpc>
                <a:spcPct val="101099"/>
              </a:lnSpc>
              <a:spcBef>
                <a:spcPts val="415"/>
              </a:spcBef>
              <a:buFont typeface="Courier New"/>
              <a:buChar char="o"/>
            </a:pPr>
            <a:r>
              <a:rPr lang="en-US" sz="1800" dirty="0">
                <a:cs typeface="Arial"/>
              </a:rPr>
              <a:t>KEYWORDS</a:t>
            </a:r>
            <a:r>
              <a:rPr lang="en-US" sz="1800" spc="-5" dirty="0">
                <a:cs typeface="Arial"/>
              </a:rPr>
              <a:t> </a:t>
            </a:r>
            <a:r>
              <a:rPr lang="en-US" sz="1800" dirty="0">
                <a:cs typeface="Arial"/>
              </a:rPr>
              <a:t>SHOULD</a:t>
            </a:r>
            <a:r>
              <a:rPr lang="en-US" sz="1800" spc="-5" dirty="0">
                <a:cs typeface="Arial"/>
              </a:rPr>
              <a:t> </a:t>
            </a:r>
            <a:r>
              <a:rPr lang="en-US" sz="1800" dirty="0">
                <a:cs typeface="Arial"/>
              </a:rPr>
              <a:t>BE</a:t>
            </a:r>
            <a:r>
              <a:rPr lang="en-US" sz="1800" spc="-5" dirty="0">
                <a:cs typeface="Arial"/>
              </a:rPr>
              <a:t> </a:t>
            </a:r>
            <a:r>
              <a:rPr lang="en-US" sz="1800" dirty="0">
                <a:cs typeface="Arial"/>
              </a:rPr>
              <a:t>DRIVEN</a:t>
            </a:r>
            <a:r>
              <a:rPr lang="en-US" sz="1800" spc="-5" dirty="0">
                <a:cs typeface="Arial"/>
              </a:rPr>
              <a:t> </a:t>
            </a:r>
            <a:r>
              <a:rPr lang="en-US" sz="1800" dirty="0">
                <a:cs typeface="Arial"/>
              </a:rPr>
              <a:t>BY</a:t>
            </a:r>
            <a:r>
              <a:rPr lang="en-US" spc="-10" dirty="0">
                <a:cs typeface="Arial"/>
              </a:rPr>
              <a:t> </a:t>
            </a:r>
            <a:r>
              <a:rPr lang="en-US" sz="1800" dirty="0">
                <a:cs typeface="Arial"/>
              </a:rPr>
              <a:t>PHRASES</a:t>
            </a:r>
            <a:r>
              <a:rPr lang="en-US" sz="1800" spc="-5" dirty="0">
                <a:cs typeface="Arial"/>
              </a:rPr>
              <a:t> </a:t>
            </a:r>
            <a:r>
              <a:rPr lang="en-US" sz="1800" dirty="0">
                <a:cs typeface="Arial"/>
              </a:rPr>
              <a:t>A</a:t>
            </a:r>
            <a:r>
              <a:rPr lang="en-US" sz="1800" spc="-5" dirty="0">
                <a:cs typeface="Arial"/>
              </a:rPr>
              <a:t> </a:t>
            </a:r>
            <a:r>
              <a:rPr lang="en-US" sz="1800" dirty="0">
                <a:cs typeface="Arial"/>
              </a:rPr>
              <a:t>PO</a:t>
            </a:r>
            <a:r>
              <a:rPr lang="en-US" sz="1800" spc="-5" dirty="0">
                <a:cs typeface="Arial"/>
              </a:rPr>
              <a:t>T</a:t>
            </a:r>
            <a:r>
              <a:rPr lang="en-US" sz="1800" dirty="0">
                <a:cs typeface="Arial"/>
              </a:rPr>
              <a:t>EN</a:t>
            </a:r>
            <a:r>
              <a:rPr lang="en-US" sz="1800" spc="-5" dirty="0">
                <a:cs typeface="Arial"/>
              </a:rPr>
              <a:t>T</a:t>
            </a:r>
            <a:r>
              <a:rPr lang="en-US" sz="1800" dirty="0">
                <a:cs typeface="Arial"/>
              </a:rPr>
              <a:t>IAL</a:t>
            </a:r>
            <a:r>
              <a:rPr lang="en-US" sz="1800" spc="-5" dirty="0">
                <a:cs typeface="Arial"/>
              </a:rPr>
              <a:t> </a:t>
            </a:r>
            <a:r>
              <a:rPr lang="en-US" sz="1800" dirty="0">
                <a:cs typeface="Arial"/>
              </a:rPr>
              <a:t>READER</a:t>
            </a:r>
            <a:r>
              <a:rPr lang="en-US" sz="1800" spc="-5" dirty="0">
                <a:cs typeface="Arial"/>
              </a:rPr>
              <a:t> </a:t>
            </a:r>
            <a:r>
              <a:rPr lang="en-US" sz="1800" dirty="0">
                <a:cs typeface="Arial"/>
              </a:rPr>
              <a:t>WOULD</a:t>
            </a:r>
            <a:r>
              <a:rPr lang="en-US" sz="1800" spc="-5" dirty="0">
                <a:cs typeface="Arial"/>
              </a:rPr>
              <a:t> </a:t>
            </a:r>
            <a:r>
              <a:rPr lang="en-US" sz="1800" dirty="0">
                <a:cs typeface="Arial"/>
              </a:rPr>
              <a:t>USE</a:t>
            </a:r>
            <a:r>
              <a:rPr lang="en-US" sz="1800" spc="-5" dirty="0">
                <a:cs typeface="Arial"/>
              </a:rPr>
              <a:t> T</a:t>
            </a:r>
            <a:r>
              <a:rPr lang="en-US" sz="1800" dirty="0">
                <a:cs typeface="Arial"/>
              </a:rPr>
              <a:t>O</a:t>
            </a:r>
            <a:r>
              <a:rPr lang="en-US" sz="1800" spc="-5" dirty="0">
                <a:cs typeface="Arial"/>
              </a:rPr>
              <a:t> F</a:t>
            </a:r>
            <a:r>
              <a:rPr lang="en-US" sz="1800" dirty="0">
                <a:cs typeface="Arial"/>
              </a:rPr>
              <a:t>IND</a:t>
            </a:r>
            <a:r>
              <a:rPr lang="en-US" sz="1800" spc="-5" dirty="0">
                <a:cs typeface="Arial"/>
              </a:rPr>
              <a:t> T</a:t>
            </a:r>
            <a:r>
              <a:rPr lang="en-US" sz="1800" dirty="0">
                <a:cs typeface="Arial"/>
              </a:rPr>
              <a:t>HE</a:t>
            </a:r>
            <a:r>
              <a:rPr lang="en-US" sz="1800" spc="-5" dirty="0">
                <a:cs typeface="Arial"/>
              </a:rPr>
              <a:t> </a:t>
            </a:r>
            <a:r>
              <a:rPr lang="en-US" sz="1800" dirty="0">
                <a:cs typeface="Arial"/>
              </a:rPr>
              <a:t>CON</a:t>
            </a:r>
            <a:r>
              <a:rPr lang="en-US" sz="1800" spc="-5" dirty="0">
                <a:cs typeface="Arial"/>
              </a:rPr>
              <a:t>T</a:t>
            </a:r>
            <a:r>
              <a:rPr lang="en-US" sz="1800" dirty="0">
                <a:cs typeface="Arial"/>
              </a:rPr>
              <a:t>EN</a:t>
            </a:r>
            <a:r>
              <a:rPr lang="en-US" sz="1800" spc="-5" dirty="0">
                <a:cs typeface="Arial"/>
              </a:rPr>
              <a:t>T </a:t>
            </a:r>
            <a:r>
              <a:rPr lang="en-US" sz="1800" dirty="0">
                <a:cs typeface="Arial"/>
              </a:rPr>
              <a:t>VIA</a:t>
            </a:r>
            <a:r>
              <a:rPr lang="en-US" sz="1800" spc="-5" dirty="0">
                <a:cs typeface="Arial"/>
              </a:rPr>
              <a:t> </a:t>
            </a:r>
            <a:r>
              <a:rPr lang="en-US" sz="1800" dirty="0">
                <a:cs typeface="Arial"/>
              </a:rPr>
              <a:t>A</a:t>
            </a:r>
            <a:r>
              <a:rPr lang="en-US" sz="1800" spc="-5" dirty="0">
                <a:cs typeface="Arial"/>
              </a:rPr>
              <a:t> </a:t>
            </a:r>
            <a:r>
              <a:rPr lang="en-US" sz="1800" dirty="0">
                <a:cs typeface="Arial"/>
              </a:rPr>
              <a:t>SEARCH</a:t>
            </a:r>
            <a:r>
              <a:rPr lang="en-US" sz="1800" spc="-5" dirty="0">
                <a:cs typeface="Arial"/>
              </a:rPr>
              <a:t> </a:t>
            </a:r>
            <a:r>
              <a:rPr lang="en-US" sz="1800" dirty="0">
                <a:cs typeface="Arial"/>
              </a:rPr>
              <a:t>ENGINE</a:t>
            </a:r>
          </a:p>
          <a:p>
            <a:pPr marL="755650" marR="5080" indent="-285750">
              <a:lnSpc>
                <a:spcPct val="101099"/>
              </a:lnSpc>
              <a:spcBef>
                <a:spcPts val="415"/>
              </a:spcBef>
              <a:buFont typeface="Courier New"/>
              <a:buChar char="o"/>
            </a:pPr>
            <a:endParaRPr lang="en-US" sz="1800" dirty="0">
              <a:cs typeface="Arial"/>
            </a:endParaRPr>
          </a:p>
          <a:p>
            <a:pPr marL="755650" marR="132080" indent="-285750">
              <a:lnSpc>
                <a:spcPct val="100000"/>
              </a:lnSpc>
              <a:spcBef>
                <a:spcPts val="370"/>
              </a:spcBef>
              <a:buFont typeface="Courier New"/>
              <a:buChar char="o"/>
            </a:pPr>
            <a:r>
              <a:rPr lang="en-US" sz="1800" spc="-15" dirty="0">
                <a:cs typeface="Arial"/>
              </a:rPr>
              <a:t>T</a:t>
            </a:r>
            <a:r>
              <a:rPr lang="en-US" sz="1800" dirty="0">
                <a:cs typeface="Arial"/>
              </a:rPr>
              <a:t>RY</a:t>
            </a:r>
            <a:r>
              <a:rPr lang="en-US" sz="1800" spc="-5" dirty="0">
                <a:cs typeface="Arial"/>
              </a:rPr>
              <a:t> T</a:t>
            </a:r>
            <a:r>
              <a:rPr lang="en-US" sz="1800" dirty="0">
                <a:cs typeface="Arial"/>
              </a:rPr>
              <a:t>O</a:t>
            </a:r>
            <a:r>
              <a:rPr lang="en-US" sz="1800" spc="-5" dirty="0">
                <a:cs typeface="Arial"/>
              </a:rPr>
              <a:t> </a:t>
            </a:r>
            <a:r>
              <a:rPr lang="en-US" sz="1800" dirty="0">
                <a:cs typeface="Arial"/>
              </a:rPr>
              <a:t>IMAGINE</a:t>
            </a:r>
            <a:r>
              <a:rPr lang="en-US" sz="1800" spc="-5" dirty="0">
                <a:cs typeface="Arial"/>
              </a:rPr>
              <a:t> </a:t>
            </a:r>
            <a:r>
              <a:rPr lang="en-US" sz="1800" dirty="0">
                <a:cs typeface="Arial"/>
              </a:rPr>
              <a:t>WHA</a:t>
            </a:r>
            <a:r>
              <a:rPr lang="en-US" sz="1800" spc="-5" dirty="0">
                <a:cs typeface="Arial"/>
              </a:rPr>
              <a:t>T </a:t>
            </a:r>
            <a:r>
              <a:rPr lang="en-US" sz="1800" dirty="0">
                <a:cs typeface="Arial"/>
              </a:rPr>
              <a:t>SOMEONE</a:t>
            </a:r>
            <a:r>
              <a:rPr lang="en-US" sz="1800" spc="-5" dirty="0">
                <a:cs typeface="Arial"/>
              </a:rPr>
              <a:t> </a:t>
            </a:r>
            <a:r>
              <a:rPr lang="en-US" sz="1800" dirty="0">
                <a:cs typeface="Arial"/>
              </a:rPr>
              <a:t>WHO</a:t>
            </a:r>
            <a:r>
              <a:rPr lang="en-US" sz="1800" spc="-5" dirty="0">
                <a:cs typeface="Arial"/>
              </a:rPr>
              <a:t> </a:t>
            </a:r>
            <a:r>
              <a:rPr lang="en-US" sz="1800" dirty="0">
                <a:cs typeface="Arial"/>
              </a:rPr>
              <a:t>DOESN</a:t>
            </a:r>
            <a:r>
              <a:rPr lang="en-US" sz="1800" spc="-5" dirty="0">
                <a:cs typeface="Arial"/>
              </a:rPr>
              <a:t>'T </a:t>
            </a:r>
            <a:r>
              <a:rPr lang="en-US" sz="1800" dirty="0">
                <a:cs typeface="Arial"/>
              </a:rPr>
              <a:t>KNOW</a:t>
            </a:r>
            <a:r>
              <a:rPr lang="en-US" sz="1800" spc="-5" dirty="0">
                <a:cs typeface="Arial"/>
              </a:rPr>
              <a:t> </a:t>
            </a:r>
            <a:r>
              <a:rPr lang="en-US" sz="1800" dirty="0">
                <a:cs typeface="Arial"/>
              </a:rPr>
              <a:t>YOUR</a:t>
            </a:r>
            <a:r>
              <a:rPr lang="en-US" sz="1800" spc="-5" dirty="0">
                <a:cs typeface="Arial"/>
              </a:rPr>
              <a:t> </a:t>
            </a:r>
            <a:r>
              <a:rPr lang="en-US" sz="1800" dirty="0">
                <a:cs typeface="Arial"/>
              </a:rPr>
              <a:t>SI</a:t>
            </a:r>
            <a:r>
              <a:rPr lang="en-US" sz="1800" spc="-5" dirty="0">
                <a:cs typeface="Arial"/>
              </a:rPr>
              <a:t>T</a:t>
            </a:r>
            <a:r>
              <a:rPr lang="en-US" sz="1800" dirty="0">
                <a:cs typeface="Arial"/>
              </a:rPr>
              <a:t>E</a:t>
            </a:r>
            <a:r>
              <a:rPr lang="en-US" sz="1800" spc="-5" dirty="0">
                <a:cs typeface="Arial"/>
              </a:rPr>
              <a:t> </a:t>
            </a:r>
            <a:r>
              <a:rPr lang="en-US" sz="1800" dirty="0">
                <a:cs typeface="Arial"/>
              </a:rPr>
              <a:t>YE</a:t>
            </a:r>
            <a:r>
              <a:rPr lang="en-US" sz="1800" spc="-5" dirty="0">
                <a:cs typeface="Arial"/>
              </a:rPr>
              <a:t>T </a:t>
            </a:r>
            <a:r>
              <a:rPr lang="en-US" sz="1800" dirty="0">
                <a:cs typeface="Arial"/>
              </a:rPr>
              <a:t>WOULD </a:t>
            </a:r>
            <a:r>
              <a:rPr lang="en-US" sz="1800" spc="-5" dirty="0">
                <a:cs typeface="Arial"/>
              </a:rPr>
              <a:t>T</a:t>
            </a:r>
            <a:r>
              <a:rPr lang="en-US" sz="1800" dirty="0">
                <a:cs typeface="Arial"/>
              </a:rPr>
              <a:t>YPE</a:t>
            </a:r>
            <a:r>
              <a:rPr lang="en-US" sz="1800" spc="-5" dirty="0">
                <a:cs typeface="Arial"/>
              </a:rPr>
              <a:t> </a:t>
            </a:r>
            <a:r>
              <a:rPr lang="en-US" sz="1800" dirty="0">
                <a:cs typeface="Arial"/>
              </a:rPr>
              <a:t>IN</a:t>
            </a:r>
            <a:r>
              <a:rPr lang="en-US" sz="1800" spc="-5" dirty="0">
                <a:cs typeface="Arial"/>
              </a:rPr>
              <a:t>T</a:t>
            </a:r>
            <a:r>
              <a:rPr lang="en-US" sz="1800" dirty="0">
                <a:cs typeface="Arial"/>
              </a:rPr>
              <a:t>O</a:t>
            </a:r>
            <a:r>
              <a:rPr lang="en-US" sz="1800" spc="-5" dirty="0">
                <a:cs typeface="Arial"/>
              </a:rPr>
              <a:t> </a:t>
            </a:r>
            <a:r>
              <a:rPr lang="en-US" sz="1800" dirty="0">
                <a:cs typeface="Arial"/>
              </a:rPr>
              <a:t>A</a:t>
            </a:r>
            <a:r>
              <a:rPr lang="en-US" sz="1800" spc="-5" dirty="0">
                <a:cs typeface="Arial"/>
              </a:rPr>
              <a:t> </a:t>
            </a:r>
            <a:r>
              <a:rPr lang="en-US" sz="1800" dirty="0">
                <a:cs typeface="Arial"/>
              </a:rPr>
              <a:t>SEARCH</a:t>
            </a:r>
            <a:r>
              <a:rPr lang="en-US" sz="1800" spc="-5" dirty="0">
                <a:cs typeface="Arial"/>
              </a:rPr>
              <a:t> </a:t>
            </a:r>
            <a:r>
              <a:rPr lang="en-US" sz="1800" dirty="0">
                <a:cs typeface="Arial"/>
              </a:rPr>
              <a:t>ENGINE</a:t>
            </a:r>
            <a:r>
              <a:rPr lang="en-US" sz="1800" spc="-5" dirty="0">
                <a:cs typeface="Arial"/>
              </a:rPr>
              <a:t> T</a:t>
            </a:r>
            <a:r>
              <a:rPr lang="en-US" sz="1800" dirty="0">
                <a:cs typeface="Arial"/>
              </a:rPr>
              <a:t>O</a:t>
            </a:r>
            <a:r>
              <a:rPr lang="en-US" sz="1800" spc="-5" dirty="0">
                <a:cs typeface="Arial"/>
              </a:rPr>
              <a:t> F</a:t>
            </a:r>
            <a:r>
              <a:rPr lang="en-US" sz="1800" dirty="0">
                <a:cs typeface="Arial"/>
              </a:rPr>
              <a:t>IND</a:t>
            </a:r>
            <a:r>
              <a:rPr lang="en-US" sz="1800" spc="-5" dirty="0">
                <a:cs typeface="Arial"/>
              </a:rPr>
              <a:t> </a:t>
            </a:r>
            <a:r>
              <a:rPr lang="en-US" sz="1800" dirty="0">
                <a:cs typeface="Arial"/>
              </a:rPr>
              <a:t>SOURCES</a:t>
            </a:r>
            <a:r>
              <a:rPr lang="en-US" sz="1800" spc="-5" dirty="0">
                <a:cs typeface="Arial"/>
              </a:rPr>
              <a:t> </a:t>
            </a:r>
            <a:r>
              <a:rPr lang="en-US" sz="1800" dirty="0">
                <a:cs typeface="Arial"/>
              </a:rPr>
              <a:t>O</a:t>
            </a:r>
            <a:r>
              <a:rPr lang="en-US" sz="1800" spc="-5" dirty="0">
                <a:cs typeface="Arial"/>
              </a:rPr>
              <a:t>F </a:t>
            </a:r>
            <a:r>
              <a:rPr lang="en-US" sz="1800" dirty="0">
                <a:cs typeface="Arial"/>
              </a:rPr>
              <a:t>IN</a:t>
            </a:r>
            <a:r>
              <a:rPr lang="en-US" sz="1800" spc="-5" dirty="0">
                <a:cs typeface="Arial"/>
              </a:rPr>
              <a:t>F</a:t>
            </a:r>
            <a:r>
              <a:rPr lang="en-US" sz="1800" dirty="0">
                <a:cs typeface="Arial"/>
              </a:rPr>
              <a:t>ORMA</a:t>
            </a:r>
            <a:r>
              <a:rPr lang="en-US" sz="1800" spc="-5" dirty="0">
                <a:cs typeface="Arial"/>
              </a:rPr>
              <a:t>T</a:t>
            </a:r>
            <a:r>
              <a:rPr lang="en-US" sz="1800" dirty="0">
                <a:cs typeface="Arial"/>
              </a:rPr>
              <a:t>ION</a:t>
            </a:r>
            <a:r>
              <a:rPr lang="en-US" sz="1800" spc="-5" dirty="0">
                <a:cs typeface="Arial"/>
              </a:rPr>
              <a:t> </a:t>
            </a:r>
            <a:r>
              <a:rPr lang="en-US" sz="1800" dirty="0">
                <a:cs typeface="Arial"/>
              </a:rPr>
              <a:t>ON</a:t>
            </a:r>
            <a:r>
              <a:rPr lang="en-US" sz="1800" spc="-5" dirty="0">
                <a:cs typeface="Arial"/>
              </a:rPr>
              <a:t> </a:t>
            </a:r>
            <a:r>
              <a:rPr lang="en-US" sz="1800" dirty="0">
                <a:cs typeface="Arial"/>
              </a:rPr>
              <a:t>YOUR</a:t>
            </a:r>
            <a:r>
              <a:rPr lang="en-US" sz="1800" spc="-5" dirty="0">
                <a:cs typeface="Arial"/>
              </a:rPr>
              <a:t> T</a:t>
            </a:r>
            <a:r>
              <a:rPr lang="en-US" sz="1800" dirty="0">
                <a:cs typeface="Arial"/>
              </a:rPr>
              <a:t>OPIC</a:t>
            </a:r>
          </a:p>
        </p:txBody>
      </p:sp>
    </p:spTree>
    <p:extLst>
      <p:ext uri="{BB962C8B-B14F-4D97-AF65-F5344CB8AC3E}">
        <p14:creationId xmlns:p14="http://schemas.microsoft.com/office/powerpoint/2010/main" val="60861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6077" y="543829"/>
            <a:ext cx="8067040" cy="677108"/>
          </a:xfrm>
          <a:prstGeom prst="rect">
            <a:avLst/>
          </a:prstGeom>
        </p:spPr>
        <p:txBody>
          <a:bodyPr vert="horz" wrap="square" lIns="0" tIns="0" rIns="0" bIns="0" rtlCol="0">
            <a:spAutoFit/>
          </a:bodyPr>
          <a:lstStyle/>
          <a:p>
            <a:pPr marL="12700">
              <a:lnSpc>
                <a:spcPct val="100000"/>
              </a:lnSpc>
            </a:pPr>
            <a:r>
              <a:rPr lang="en-US" sz="4400" dirty="0">
                <a:latin typeface="+mj-lt"/>
                <a:cs typeface="Arial"/>
              </a:rPr>
              <a:t>KEYWORD</a:t>
            </a:r>
            <a:r>
              <a:rPr lang="en-US" sz="4400" spc="-5" dirty="0">
                <a:latin typeface="+mj-lt"/>
                <a:cs typeface="Arial"/>
              </a:rPr>
              <a:t> </a:t>
            </a:r>
            <a:r>
              <a:rPr lang="en-US" sz="4400" dirty="0">
                <a:latin typeface="+mj-lt"/>
                <a:cs typeface="Arial"/>
              </a:rPr>
              <a:t>CHARA</a:t>
            </a:r>
            <a:r>
              <a:rPr lang="en-US" sz="4400" spc="-25" dirty="0">
                <a:latin typeface="+mj-lt"/>
                <a:cs typeface="Arial"/>
              </a:rPr>
              <a:t>C</a:t>
            </a:r>
            <a:r>
              <a:rPr lang="en-US" sz="4400" spc="-20" dirty="0">
                <a:latin typeface="+mj-lt"/>
                <a:cs typeface="Arial"/>
              </a:rPr>
              <a:t>T</a:t>
            </a:r>
            <a:r>
              <a:rPr lang="en-US" sz="4400" dirty="0">
                <a:latin typeface="+mj-lt"/>
                <a:cs typeface="Arial"/>
              </a:rPr>
              <a:t>ERI</a:t>
            </a:r>
            <a:r>
              <a:rPr lang="en-US" sz="4400" spc="-25" dirty="0">
                <a:latin typeface="+mj-lt"/>
                <a:cs typeface="Arial"/>
              </a:rPr>
              <a:t>S</a:t>
            </a:r>
            <a:r>
              <a:rPr lang="en-US" sz="4400" spc="-20" dirty="0">
                <a:latin typeface="+mj-lt"/>
                <a:cs typeface="Arial"/>
              </a:rPr>
              <a:t>T</a:t>
            </a:r>
            <a:r>
              <a:rPr lang="en-US" sz="4400" dirty="0">
                <a:latin typeface="+mj-lt"/>
                <a:cs typeface="Arial"/>
              </a:rPr>
              <a:t>ICS</a:t>
            </a:r>
          </a:p>
        </p:txBody>
      </p:sp>
      <p:sp>
        <p:nvSpPr>
          <p:cNvPr id="3" name="object 3"/>
          <p:cNvSpPr txBox="1"/>
          <p:nvPr/>
        </p:nvSpPr>
        <p:spPr>
          <a:xfrm>
            <a:off x="714586" y="1691037"/>
            <a:ext cx="9685020" cy="3271878"/>
          </a:xfrm>
          <a:prstGeom prst="rect">
            <a:avLst/>
          </a:prstGeom>
        </p:spPr>
        <p:txBody>
          <a:bodyPr vert="horz" wrap="square" lIns="0" tIns="0" rIns="0" bIns="0" rtlCol="0">
            <a:spAutoFit/>
          </a:bodyPr>
          <a:lstStyle/>
          <a:p>
            <a:pPr marL="12700">
              <a:lnSpc>
                <a:spcPct val="100000"/>
              </a:lnSpc>
              <a:tabLst>
                <a:tab pos="354965" algn="l"/>
              </a:tabLst>
            </a:pPr>
            <a:r>
              <a:rPr lang="en-US" spc="-15" dirty="0">
                <a:cs typeface="Arial"/>
              </a:rPr>
              <a:t>THE</a:t>
            </a:r>
            <a:r>
              <a:rPr lang="en-US" spc="-5" dirty="0">
                <a:cs typeface="Arial"/>
              </a:rPr>
              <a:t> </a:t>
            </a:r>
            <a:r>
              <a:rPr lang="en-US" dirty="0">
                <a:cs typeface="Arial"/>
              </a:rPr>
              <a:t>BE</a:t>
            </a:r>
            <a:r>
              <a:rPr lang="en-US" spc="-10" dirty="0">
                <a:cs typeface="Arial"/>
              </a:rPr>
              <a:t>ST</a:t>
            </a:r>
            <a:r>
              <a:rPr lang="en-US" spc="-5" dirty="0">
                <a:cs typeface="Arial"/>
              </a:rPr>
              <a:t> </a:t>
            </a:r>
            <a:r>
              <a:rPr lang="en-US" dirty="0">
                <a:cs typeface="Arial"/>
              </a:rPr>
              <a:t>KEYWORDS</a:t>
            </a:r>
            <a:r>
              <a:rPr lang="en-US" spc="-5" dirty="0">
                <a:cs typeface="Arial"/>
              </a:rPr>
              <a:t> </a:t>
            </a:r>
            <a:r>
              <a:rPr lang="en-US" dirty="0">
                <a:cs typeface="Arial"/>
              </a:rPr>
              <a:t>ARE</a:t>
            </a:r>
            <a:r>
              <a:rPr lang="en-US" spc="-10" dirty="0">
                <a:cs typeface="Arial"/>
              </a:rPr>
              <a:t>:</a:t>
            </a:r>
            <a:endParaRPr lang="en-US" dirty="0">
              <a:cs typeface="Arial"/>
            </a:endParaRPr>
          </a:p>
          <a:p>
            <a:pPr marL="755650" indent="-285750">
              <a:lnSpc>
                <a:spcPct val="100000"/>
              </a:lnSpc>
              <a:spcBef>
                <a:spcPts val="350"/>
              </a:spcBef>
              <a:buFont typeface="Courier New"/>
              <a:buChar char="o"/>
            </a:pPr>
            <a:r>
              <a:rPr lang="en-US" dirty="0">
                <a:cs typeface="Arial"/>
              </a:rPr>
              <a:t>SPECI</a:t>
            </a:r>
            <a:r>
              <a:rPr lang="en-US" spc="-5" dirty="0">
                <a:cs typeface="Arial"/>
              </a:rPr>
              <a:t>F</a:t>
            </a:r>
            <a:r>
              <a:rPr lang="en-US" dirty="0">
                <a:cs typeface="Arial"/>
              </a:rPr>
              <a:t>IC</a:t>
            </a:r>
            <a:r>
              <a:rPr lang="en-US" spc="-5" dirty="0">
                <a:cs typeface="Arial"/>
              </a:rPr>
              <a:t> </a:t>
            </a:r>
            <a:r>
              <a:rPr lang="en-US" dirty="0">
                <a:cs typeface="Arial"/>
              </a:rPr>
              <a:t>2-3</a:t>
            </a:r>
            <a:r>
              <a:rPr lang="en-US" spc="-5" dirty="0">
                <a:cs typeface="Arial"/>
              </a:rPr>
              <a:t> </a:t>
            </a:r>
            <a:r>
              <a:rPr lang="en-US" dirty="0">
                <a:cs typeface="Arial"/>
              </a:rPr>
              <a:t>WORD</a:t>
            </a:r>
            <a:r>
              <a:rPr lang="en-US" spc="-5" dirty="0">
                <a:cs typeface="Arial"/>
              </a:rPr>
              <a:t> </a:t>
            </a:r>
            <a:r>
              <a:rPr lang="en-US" dirty="0">
                <a:cs typeface="Arial"/>
              </a:rPr>
              <a:t>PHRASES</a:t>
            </a:r>
          </a:p>
          <a:p>
            <a:pPr marL="755650" indent="-285750">
              <a:lnSpc>
                <a:spcPct val="100000"/>
              </a:lnSpc>
              <a:spcBef>
                <a:spcPts val="350"/>
              </a:spcBef>
              <a:buFont typeface="Courier New"/>
              <a:buChar char="o"/>
            </a:pPr>
            <a:r>
              <a:rPr lang="en-US" dirty="0">
                <a:cs typeface="Arial"/>
              </a:rPr>
              <a:t>NAMES</a:t>
            </a:r>
            <a:r>
              <a:rPr lang="en-US" spc="-5" dirty="0">
                <a:cs typeface="Arial"/>
              </a:rPr>
              <a:t> </a:t>
            </a:r>
            <a:r>
              <a:rPr lang="en-US" dirty="0">
                <a:cs typeface="Arial"/>
              </a:rPr>
              <a:t>O</a:t>
            </a:r>
            <a:r>
              <a:rPr lang="en-US" spc="-5" dirty="0">
                <a:cs typeface="Arial"/>
              </a:rPr>
              <a:t>F </a:t>
            </a:r>
            <a:r>
              <a:rPr lang="en-US" dirty="0">
                <a:cs typeface="Arial"/>
              </a:rPr>
              <a:t>PEOPLE</a:t>
            </a:r>
            <a:r>
              <a:rPr lang="en-US" spc="-5" dirty="0">
                <a:cs typeface="Arial"/>
              </a:rPr>
              <a:t>, </a:t>
            </a:r>
            <a:r>
              <a:rPr lang="en-US" dirty="0">
                <a:cs typeface="Arial"/>
              </a:rPr>
              <a:t>PLACE</a:t>
            </a:r>
            <a:r>
              <a:rPr lang="en-US" spc="-10" dirty="0">
                <a:cs typeface="Arial"/>
              </a:rPr>
              <a:t>S,</a:t>
            </a:r>
            <a:r>
              <a:rPr lang="en-US" spc="-5" dirty="0">
                <a:cs typeface="Arial"/>
              </a:rPr>
              <a:t> </a:t>
            </a:r>
            <a:r>
              <a:rPr lang="en-US" dirty="0">
                <a:cs typeface="Arial"/>
              </a:rPr>
              <a:t>COMPANIE</a:t>
            </a:r>
            <a:r>
              <a:rPr lang="en-US" spc="-10" dirty="0">
                <a:cs typeface="Arial"/>
              </a:rPr>
              <a:t>S,</a:t>
            </a:r>
            <a:r>
              <a:rPr lang="en-US" spc="-5" dirty="0">
                <a:cs typeface="Arial"/>
              </a:rPr>
              <a:t> </a:t>
            </a:r>
            <a:r>
              <a:rPr lang="en-US" dirty="0">
                <a:cs typeface="Arial"/>
              </a:rPr>
              <a:t>PUBLICA</a:t>
            </a:r>
            <a:r>
              <a:rPr lang="en-US" spc="-5" dirty="0">
                <a:cs typeface="Arial"/>
              </a:rPr>
              <a:t>T</a:t>
            </a:r>
            <a:r>
              <a:rPr lang="en-US" dirty="0">
                <a:cs typeface="Arial"/>
              </a:rPr>
              <a:t>ION</a:t>
            </a:r>
            <a:r>
              <a:rPr lang="en-US" spc="-10" dirty="0">
                <a:cs typeface="Arial"/>
              </a:rPr>
              <a:t>S,</a:t>
            </a:r>
            <a:r>
              <a:rPr lang="en-US" spc="-5" dirty="0">
                <a:cs typeface="Arial"/>
              </a:rPr>
              <a:t> </a:t>
            </a:r>
            <a:r>
              <a:rPr lang="en-US" dirty="0">
                <a:cs typeface="Arial"/>
              </a:rPr>
              <a:t>E</a:t>
            </a:r>
            <a:r>
              <a:rPr lang="en-US" spc="-10" dirty="0">
                <a:cs typeface="Arial"/>
              </a:rPr>
              <a:t>TC.</a:t>
            </a:r>
            <a:endParaRPr lang="en-US" dirty="0">
              <a:cs typeface="Arial"/>
            </a:endParaRPr>
          </a:p>
          <a:p>
            <a:pPr>
              <a:lnSpc>
                <a:spcPct val="100000"/>
              </a:lnSpc>
            </a:pPr>
            <a:endParaRPr lang="en-US" dirty="0">
              <a:cs typeface="Times New Roman"/>
            </a:endParaRPr>
          </a:p>
          <a:p>
            <a:pPr marL="355600" marR="5080" indent="-342900">
              <a:lnSpc>
                <a:spcPct val="101499"/>
              </a:lnSpc>
              <a:spcBef>
                <a:spcPts val="1070"/>
              </a:spcBef>
              <a:tabLst>
                <a:tab pos="354965" algn="l"/>
              </a:tabLst>
            </a:pPr>
            <a:r>
              <a:rPr lang="en-US" dirty="0">
                <a:cs typeface="Arial"/>
              </a:rPr>
              <a:t>COMMON</a:t>
            </a:r>
            <a:r>
              <a:rPr lang="en-US" spc="-5" dirty="0">
                <a:cs typeface="Arial"/>
              </a:rPr>
              <a:t> </a:t>
            </a:r>
            <a:r>
              <a:rPr lang="en-US" dirty="0">
                <a:cs typeface="Arial"/>
              </a:rPr>
              <a:t>MI</a:t>
            </a:r>
            <a:r>
              <a:rPr lang="en-US" spc="-10" dirty="0">
                <a:cs typeface="Arial"/>
              </a:rPr>
              <a:t>ST</a:t>
            </a:r>
            <a:r>
              <a:rPr lang="en-US" dirty="0">
                <a:cs typeface="Arial"/>
              </a:rPr>
              <a:t>AKES</a:t>
            </a:r>
            <a:r>
              <a:rPr lang="en-US" spc="-5" dirty="0">
                <a:cs typeface="Arial"/>
              </a:rPr>
              <a:t> </a:t>
            </a:r>
            <a:r>
              <a:rPr lang="en-US" dirty="0">
                <a:cs typeface="Arial"/>
              </a:rPr>
              <a:t>IN</a:t>
            </a:r>
            <a:r>
              <a:rPr lang="en-US" spc="-5" dirty="0">
                <a:cs typeface="Arial"/>
              </a:rPr>
              <a:t> </a:t>
            </a:r>
            <a:r>
              <a:rPr lang="en-US" dirty="0">
                <a:cs typeface="Arial"/>
              </a:rPr>
              <a:t>SELE</a:t>
            </a:r>
            <a:r>
              <a:rPr lang="en-US" spc="-10" dirty="0">
                <a:cs typeface="Arial"/>
              </a:rPr>
              <a:t>CT</a:t>
            </a:r>
            <a:r>
              <a:rPr lang="en-US" dirty="0">
                <a:cs typeface="Arial"/>
              </a:rPr>
              <a:t>ION</a:t>
            </a:r>
            <a:r>
              <a:rPr lang="en-US" spc="-5" dirty="0">
                <a:cs typeface="Arial"/>
              </a:rPr>
              <a:t> </a:t>
            </a:r>
            <a:r>
              <a:rPr lang="en-US" dirty="0">
                <a:cs typeface="Arial"/>
              </a:rPr>
              <a:t>O</a:t>
            </a:r>
            <a:r>
              <a:rPr lang="en-US" spc="-10" dirty="0">
                <a:cs typeface="Arial"/>
              </a:rPr>
              <a:t>F</a:t>
            </a:r>
            <a:r>
              <a:rPr lang="en-US" spc="-5" dirty="0">
                <a:cs typeface="Arial"/>
              </a:rPr>
              <a:t> </a:t>
            </a:r>
            <a:r>
              <a:rPr lang="en-US" dirty="0">
                <a:cs typeface="Arial"/>
              </a:rPr>
              <a:t>KEYWORDS</a:t>
            </a:r>
            <a:r>
              <a:rPr lang="en-US" spc="-5" dirty="0">
                <a:cs typeface="Arial"/>
              </a:rPr>
              <a:t> </a:t>
            </a:r>
            <a:r>
              <a:rPr lang="en-US" dirty="0">
                <a:cs typeface="Arial"/>
              </a:rPr>
              <a:t>INCLUDE </a:t>
            </a:r>
            <a:r>
              <a:rPr lang="en-US" spc="-10" dirty="0">
                <a:cs typeface="Arial"/>
              </a:rPr>
              <a:t>T</a:t>
            </a:r>
            <a:r>
              <a:rPr lang="en-US" dirty="0">
                <a:cs typeface="Arial"/>
              </a:rPr>
              <a:t>ARGE</a:t>
            </a:r>
            <a:r>
              <a:rPr lang="en-US" spc="-10" dirty="0">
                <a:cs typeface="Arial"/>
              </a:rPr>
              <a:t>T</a:t>
            </a:r>
            <a:r>
              <a:rPr lang="en-US" dirty="0">
                <a:cs typeface="Arial"/>
              </a:rPr>
              <a:t>ING</a:t>
            </a:r>
            <a:r>
              <a:rPr lang="en-US" spc="-10" dirty="0">
                <a:cs typeface="Arial"/>
              </a:rPr>
              <a:t>:</a:t>
            </a:r>
            <a:endParaRPr lang="en-US" dirty="0">
              <a:cs typeface="Arial"/>
            </a:endParaRPr>
          </a:p>
          <a:p>
            <a:pPr marL="755650" indent="-285750">
              <a:lnSpc>
                <a:spcPct val="100000"/>
              </a:lnSpc>
              <a:spcBef>
                <a:spcPts val="350"/>
              </a:spcBef>
              <a:buFont typeface="Courier New"/>
              <a:buChar char="o"/>
            </a:pPr>
            <a:r>
              <a:rPr lang="en-US" dirty="0">
                <a:cs typeface="Arial"/>
              </a:rPr>
              <a:t>SINGLE-WORD</a:t>
            </a:r>
            <a:r>
              <a:rPr lang="en-US" spc="-5" dirty="0">
                <a:cs typeface="Arial"/>
              </a:rPr>
              <a:t> T</a:t>
            </a:r>
            <a:r>
              <a:rPr lang="en-US" dirty="0">
                <a:cs typeface="Arial"/>
              </a:rPr>
              <a:t>ERMS</a:t>
            </a:r>
          </a:p>
          <a:p>
            <a:pPr marL="755650" marR="476250" indent="-285750">
              <a:lnSpc>
                <a:spcPct val="120400"/>
              </a:lnSpc>
              <a:buFont typeface="Courier New"/>
              <a:buChar char="o"/>
            </a:pPr>
            <a:r>
              <a:rPr lang="en-US" spc="-15" dirty="0">
                <a:cs typeface="Arial"/>
              </a:rPr>
              <a:t>T</a:t>
            </a:r>
            <a:r>
              <a:rPr lang="en-US" dirty="0">
                <a:cs typeface="Arial"/>
              </a:rPr>
              <a:t>ERMS</a:t>
            </a:r>
            <a:r>
              <a:rPr lang="en-US" spc="-5" dirty="0">
                <a:cs typeface="Arial"/>
              </a:rPr>
              <a:t> T</a:t>
            </a:r>
            <a:r>
              <a:rPr lang="en-US" dirty="0">
                <a:cs typeface="Arial"/>
              </a:rPr>
              <a:t>HA</a:t>
            </a:r>
            <a:r>
              <a:rPr lang="en-US" spc="-5" dirty="0">
                <a:cs typeface="Arial"/>
              </a:rPr>
              <a:t>T </a:t>
            </a:r>
            <a:r>
              <a:rPr lang="en-US" dirty="0">
                <a:cs typeface="Arial"/>
              </a:rPr>
              <a:t>ARE</a:t>
            </a:r>
            <a:r>
              <a:rPr lang="en-US" spc="-5" dirty="0">
                <a:cs typeface="Arial"/>
              </a:rPr>
              <a:t> T</a:t>
            </a:r>
            <a:r>
              <a:rPr lang="en-US" dirty="0">
                <a:cs typeface="Arial"/>
              </a:rPr>
              <a:t>OO</a:t>
            </a:r>
            <a:r>
              <a:rPr lang="en-US" spc="-5" dirty="0">
                <a:cs typeface="Arial"/>
              </a:rPr>
              <a:t> </a:t>
            </a:r>
            <a:r>
              <a:rPr lang="en-US" dirty="0">
                <a:cs typeface="Arial"/>
              </a:rPr>
              <a:t>BROAD</a:t>
            </a:r>
            <a:r>
              <a:rPr lang="en-US" spc="-5" dirty="0">
                <a:cs typeface="Arial"/>
              </a:rPr>
              <a:t>, </a:t>
            </a:r>
            <a:r>
              <a:rPr lang="en-US" dirty="0">
                <a:cs typeface="Arial"/>
              </a:rPr>
              <a:t>AND</a:t>
            </a:r>
            <a:r>
              <a:rPr lang="en-US" spc="-5" dirty="0">
                <a:cs typeface="Arial"/>
              </a:rPr>
              <a:t> </a:t>
            </a:r>
            <a:r>
              <a:rPr lang="en-US" dirty="0">
                <a:cs typeface="Arial"/>
              </a:rPr>
              <a:t>NO</a:t>
            </a:r>
            <a:r>
              <a:rPr lang="en-US" spc="-5" dirty="0">
                <a:cs typeface="Arial"/>
              </a:rPr>
              <a:t>T F</a:t>
            </a:r>
            <a:r>
              <a:rPr lang="en-US" dirty="0">
                <a:cs typeface="Arial"/>
              </a:rPr>
              <a:t>OCUSED</a:t>
            </a:r>
            <a:r>
              <a:rPr lang="en-US" spc="-5" dirty="0">
                <a:cs typeface="Arial"/>
              </a:rPr>
              <a:t> T</a:t>
            </a:r>
            <a:r>
              <a:rPr lang="en-US" dirty="0">
                <a:cs typeface="Arial"/>
              </a:rPr>
              <a:t>O</a:t>
            </a:r>
            <a:r>
              <a:rPr lang="en-US" spc="-5" dirty="0">
                <a:cs typeface="Arial"/>
              </a:rPr>
              <a:t> </a:t>
            </a:r>
            <a:r>
              <a:rPr lang="en-US" dirty="0">
                <a:cs typeface="Arial"/>
              </a:rPr>
              <a:t>WHA</a:t>
            </a:r>
            <a:r>
              <a:rPr lang="en-US" spc="-5" dirty="0">
                <a:cs typeface="Arial"/>
              </a:rPr>
              <a:t>T </a:t>
            </a:r>
            <a:r>
              <a:rPr lang="en-US" dirty="0">
                <a:cs typeface="Arial"/>
              </a:rPr>
              <a:t>YOU</a:t>
            </a:r>
            <a:r>
              <a:rPr lang="en-US" spc="-5" dirty="0">
                <a:cs typeface="Arial"/>
              </a:rPr>
              <a:t> </a:t>
            </a:r>
            <a:r>
              <a:rPr lang="en-US" dirty="0">
                <a:cs typeface="Arial"/>
              </a:rPr>
              <a:t>O</a:t>
            </a:r>
            <a:r>
              <a:rPr lang="en-US" spc="-5" dirty="0">
                <a:cs typeface="Arial"/>
              </a:rPr>
              <a:t>FF</a:t>
            </a:r>
            <a:r>
              <a:rPr lang="en-US" dirty="0">
                <a:cs typeface="Arial"/>
              </a:rPr>
              <a:t>ER O</a:t>
            </a:r>
            <a:r>
              <a:rPr lang="en-US" dirty="0">
                <a:cs typeface="Helvetica"/>
              </a:rPr>
              <a:t>  </a:t>
            </a:r>
            <a:r>
              <a:rPr lang="en-US" spc="-5" dirty="0">
                <a:cs typeface="Helvetica"/>
              </a:rPr>
              <a:t> </a:t>
            </a:r>
            <a:r>
              <a:rPr lang="en-US" spc="-15" dirty="0">
                <a:cs typeface="Arial"/>
              </a:rPr>
              <a:t>T</a:t>
            </a:r>
            <a:r>
              <a:rPr lang="en-US" dirty="0">
                <a:cs typeface="Arial"/>
              </a:rPr>
              <a:t>ERMS</a:t>
            </a:r>
            <a:r>
              <a:rPr lang="en-US" spc="-5" dirty="0">
                <a:cs typeface="Arial"/>
              </a:rPr>
              <a:t> T</a:t>
            </a:r>
            <a:r>
              <a:rPr lang="en-US" dirty="0">
                <a:cs typeface="Arial"/>
              </a:rPr>
              <a:t>HA</a:t>
            </a:r>
            <a:r>
              <a:rPr lang="en-US" spc="-5" dirty="0">
                <a:cs typeface="Arial"/>
              </a:rPr>
              <a:t>T </a:t>
            </a:r>
            <a:r>
              <a:rPr lang="en-US" dirty="0">
                <a:cs typeface="Arial"/>
              </a:rPr>
              <a:t>ARE</a:t>
            </a:r>
            <a:r>
              <a:rPr lang="en-US" spc="-5" dirty="0">
                <a:cs typeface="Arial"/>
              </a:rPr>
              <a:t> T</a:t>
            </a:r>
            <a:r>
              <a:rPr lang="en-US" dirty="0">
                <a:cs typeface="Arial"/>
              </a:rPr>
              <a:t>OO</a:t>
            </a:r>
            <a:r>
              <a:rPr lang="en-US" spc="-5" dirty="0">
                <a:cs typeface="Arial"/>
              </a:rPr>
              <a:t> </a:t>
            </a:r>
            <a:r>
              <a:rPr lang="en-US" dirty="0">
                <a:cs typeface="Arial"/>
              </a:rPr>
              <a:t>SPECIALIZED</a:t>
            </a:r>
          </a:p>
          <a:p>
            <a:pPr marL="755650" indent="-285750">
              <a:lnSpc>
                <a:spcPct val="100000"/>
              </a:lnSpc>
              <a:spcBef>
                <a:spcPts val="440"/>
              </a:spcBef>
              <a:buFont typeface="Courier New"/>
              <a:buChar char="o"/>
            </a:pPr>
            <a:r>
              <a:rPr lang="en-US" spc="-15" dirty="0">
                <a:cs typeface="Arial"/>
              </a:rPr>
              <a:t>T</a:t>
            </a:r>
            <a:r>
              <a:rPr lang="en-US" dirty="0">
                <a:cs typeface="Arial"/>
              </a:rPr>
              <a:t>ERMS</a:t>
            </a:r>
            <a:r>
              <a:rPr lang="en-US" spc="-5" dirty="0">
                <a:cs typeface="Arial"/>
              </a:rPr>
              <a:t> T</a:t>
            </a:r>
            <a:r>
              <a:rPr lang="en-US" dirty="0">
                <a:cs typeface="Arial"/>
              </a:rPr>
              <a:t>HA</a:t>
            </a:r>
            <a:r>
              <a:rPr lang="en-US" spc="-5" dirty="0">
                <a:cs typeface="Arial"/>
              </a:rPr>
              <a:t>T </a:t>
            </a:r>
            <a:r>
              <a:rPr lang="en-US" dirty="0">
                <a:cs typeface="Arial"/>
              </a:rPr>
              <a:t>ARE</a:t>
            </a:r>
            <a:r>
              <a:rPr lang="en-US" spc="-5" dirty="0">
                <a:cs typeface="Arial"/>
              </a:rPr>
              <a:t> </a:t>
            </a:r>
            <a:r>
              <a:rPr lang="en-US" dirty="0">
                <a:cs typeface="Arial"/>
              </a:rPr>
              <a:t>UNPOPULAR</a:t>
            </a:r>
          </a:p>
          <a:p>
            <a:pPr marL="755650" indent="-285750">
              <a:lnSpc>
                <a:spcPct val="100000"/>
              </a:lnSpc>
              <a:spcBef>
                <a:spcPts val="440"/>
              </a:spcBef>
              <a:buFont typeface="Courier New"/>
              <a:buChar char="o"/>
            </a:pPr>
            <a:r>
              <a:rPr lang="en-US" dirty="0">
                <a:cs typeface="Arial"/>
              </a:rPr>
              <a:t>HIGHLY-COMPE</a:t>
            </a:r>
            <a:r>
              <a:rPr lang="en-US" spc="-5" dirty="0">
                <a:cs typeface="Arial"/>
              </a:rPr>
              <a:t>T</a:t>
            </a:r>
            <a:r>
              <a:rPr lang="en-US" dirty="0">
                <a:cs typeface="Arial"/>
              </a:rPr>
              <a:t>I</a:t>
            </a:r>
            <a:r>
              <a:rPr lang="en-US" spc="-5" dirty="0">
                <a:cs typeface="Arial"/>
              </a:rPr>
              <a:t>T</a:t>
            </a:r>
            <a:r>
              <a:rPr lang="en-US" dirty="0">
                <a:cs typeface="Arial"/>
              </a:rPr>
              <a:t>IVE</a:t>
            </a:r>
            <a:r>
              <a:rPr lang="en-US" spc="-5" dirty="0">
                <a:cs typeface="Arial"/>
              </a:rPr>
              <a:t> T</a:t>
            </a:r>
            <a:r>
              <a:rPr lang="en-US" dirty="0">
                <a:cs typeface="Arial"/>
              </a:rPr>
              <a:t>ERMS</a:t>
            </a:r>
            <a:r>
              <a:rPr lang="en-US" spc="-5" dirty="0">
                <a:cs typeface="Arial"/>
              </a:rPr>
              <a:t> </a:t>
            </a:r>
            <a:r>
              <a:rPr lang="en-US" dirty="0">
                <a:cs typeface="Arial"/>
              </a:rPr>
              <a:t>WHICH</a:t>
            </a:r>
            <a:r>
              <a:rPr lang="en-US" spc="-5" dirty="0">
                <a:cs typeface="Arial"/>
              </a:rPr>
              <a:t> </a:t>
            </a:r>
            <a:r>
              <a:rPr lang="en-US" dirty="0">
                <a:cs typeface="Arial"/>
              </a:rPr>
              <a:t>YOU</a:t>
            </a:r>
            <a:r>
              <a:rPr lang="en-US" spc="-5" dirty="0">
                <a:cs typeface="Arial"/>
              </a:rPr>
              <a:t> </a:t>
            </a:r>
            <a:r>
              <a:rPr lang="en-US" dirty="0">
                <a:cs typeface="Arial"/>
              </a:rPr>
              <a:t>CAN</a:t>
            </a:r>
            <a:r>
              <a:rPr lang="en-US" spc="-5" dirty="0">
                <a:cs typeface="Arial"/>
              </a:rPr>
              <a:t>'T </a:t>
            </a:r>
            <a:r>
              <a:rPr lang="en-US" dirty="0">
                <a:cs typeface="Arial"/>
              </a:rPr>
              <a:t>HOPE</a:t>
            </a:r>
            <a:r>
              <a:rPr lang="en-US" spc="-5" dirty="0">
                <a:cs typeface="Arial"/>
              </a:rPr>
              <a:t> T</a:t>
            </a:r>
            <a:r>
              <a:rPr lang="en-US" dirty="0">
                <a:cs typeface="Arial"/>
              </a:rPr>
              <a:t>O</a:t>
            </a:r>
            <a:r>
              <a:rPr lang="en-US" spc="-5" dirty="0">
                <a:cs typeface="Arial"/>
              </a:rPr>
              <a:t> </a:t>
            </a:r>
            <a:r>
              <a:rPr lang="en-US" dirty="0">
                <a:cs typeface="Arial"/>
              </a:rPr>
              <a:t>RANK</a:t>
            </a:r>
            <a:r>
              <a:rPr lang="en-US" spc="-5" dirty="0">
                <a:cs typeface="Arial"/>
              </a:rPr>
              <a:t> </a:t>
            </a:r>
            <a:r>
              <a:rPr lang="en-US" dirty="0">
                <a:cs typeface="Arial"/>
              </a:rPr>
              <a:t>WELL</a:t>
            </a:r>
            <a:r>
              <a:rPr lang="en-US" spc="-5" dirty="0">
                <a:cs typeface="Arial"/>
              </a:rPr>
              <a:t> F</a:t>
            </a:r>
            <a:r>
              <a:rPr lang="en-US" dirty="0">
                <a:cs typeface="Arial"/>
              </a:rPr>
              <a:t>OR</a:t>
            </a:r>
          </a:p>
        </p:txBody>
      </p:sp>
    </p:spTree>
    <p:extLst>
      <p:ext uri="{BB962C8B-B14F-4D97-AF65-F5344CB8AC3E}">
        <p14:creationId xmlns:p14="http://schemas.microsoft.com/office/powerpoint/2010/main" val="3553045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6809" y="980601"/>
            <a:ext cx="6377001" cy="644087"/>
          </a:xfrm>
          <a:prstGeom prst="rect">
            <a:avLst/>
          </a:prstGeom>
        </p:spPr>
        <p:txBody>
          <a:bodyPr vert="horz" wrap="square" lIns="0" tIns="0" rIns="0" bIns="0" rtlCol="0">
            <a:spAutoFit/>
          </a:bodyPr>
          <a:lstStyle/>
          <a:p>
            <a:pPr marL="2785745" algn="l">
              <a:lnSpc>
                <a:spcPts val="5235"/>
              </a:lnSpc>
            </a:pPr>
            <a:r>
              <a:rPr sz="3300" dirty="0"/>
              <a:t>Keywords</a:t>
            </a:r>
          </a:p>
        </p:txBody>
      </p:sp>
      <p:sp>
        <p:nvSpPr>
          <p:cNvPr id="3" name="object 3"/>
          <p:cNvSpPr txBox="1"/>
          <p:nvPr/>
        </p:nvSpPr>
        <p:spPr>
          <a:xfrm>
            <a:off x="633170" y="2143300"/>
            <a:ext cx="10588412" cy="923330"/>
          </a:xfrm>
          <a:prstGeom prst="rect">
            <a:avLst/>
          </a:prstGeom>
        </p:spPr>
        <p:txBody>
          <a:bodyPr vert="horz" wrap="square" lIns="0" tIns="0" rIns="0" bIns="0" rtlCol="0">
            <a:spAutoFit/>
          </a:bodyPr>
          <a:lstStyle/>
          <a:p>
            <a:pPr marL="12700">
              <a:lnSpc>
                <a:spcPct val="100000"/>
              </a:lnSpc>
              <a:tabLst>
                <a:tab pos="354965" algn="l"/>
              </a:tabLst>
            </a:pPr>
            <a:r>
              <a:rPr lang="en-US" sz="2400" dirty="0">
                <a:cs typeface="Arial"/>
              </a:rPr>
              <a:t>HAVE</a:t>
            </a:r>
            <a:r>
              <a:rPr lang="en-US" sz="2400" spc="-5" dirty="0">
                <a:cs typeface="Arial"/>
              </a:rPr>
              <a:t> </a:t>
            </a:r>
            <a:r>
              <a:rPr lang="en-US" sz="2400" dirty="0">
                <a:cs typeface="Arial"/>
              </a:rPr>
              <a:t>A</a:t>
            </a:r>
            <a:r>
              <a:rPr lang="en-US" sz="2400" spc="-5" dirty="0">
                <a:cs typeface="Arial"/>
              </a:rPr>
              <a:t> </a:t>
            </a:r>
            <a:r>
              <a:rPr lang="en-US" sz="2400" dirty="0">
                <a:cs typeface="Arial"/>
              </a:rPr>
              <a:t>PRIMARY</a:t>
            </a:r>
            <a:r>
              <a:rPr lang="en-US" sz="2400" spc="-5" dirty="0">
                <a:cs typeface="Arial"/>
              </a:rPr>
              <a:t> </a:t>
            </a:r>
            <a:r>
              <a:rPr lang="en-US" sz="2400" dirty="0">
                <a:cs typeface="Arial"/>
              </a:rPr>
              <a:t>KEYWORD</a:t>
            </a:r>
            <a:r>
              <a:rPr lang="en-US" sz="2400" spc="-5" dirty="0">
                <a:cs typeface="Arial"/>
              </a:rPr>
              <a:t> </a:t>
            </a:r>
            <a:r>
              <a:rPr lang="en-US" sz="2400" dirty="0">
                <a:cs typeface="Arial"/>
              </a:rPr>
              <a:t>AND</a:t>
            </a:r>
            <a:r>
              <a:rPr lang="en-US" sz="2400" spc="-5" dirty="0">
                <a:cs typeface="Arial"/>
              </a:rPr>
              <a:t> </a:t>
            </a:r>
            <a:r>
              <a:rPr lang="en-US" sz="2400" dirty="0">
                <a:cs typeface="Arial"/>
              </a:rPr>
              <a:t>SOME</a:t>
            </a:r>
            <a:r>
              <a:rPr lang="en-US" sz="2400" spc="-5" dirty="0">
                <a:cs typeface="Arial"/>
              </a:rPr>
              <a:t> </a:t>
            </a:r>
            <a:r>
              <a:rPr lang="en-US" sz="2400" dirty="0">
                <a:cs typeface="Arial"/>
              </a:rPr>
              <a:t>SECONDARY</a:t>
            </a:r>
            <a:r>
              <a:rPr lang="en-US" sz="2400" spc="-5" dirty="0">
                <a:cs typeface="Arial"/>
              </a:rPr>
              <a:t> </a:t>
            </a:r>
            <a:r>
              <a:rPr lang="en-US" sz="2400" dirty="0">
                <a:cs typeface="Arial"/>
              </a:rPr>
              <a:t>KEYWORDS (</a:t>
            </a:r>
            <a:r>
              <a:rPr lang="en-US" spc="-10" dirty="0">
                <a:cs typeface="Arial"/>
              </a:rPr>
              <a:t>F</a:t>
            </a:r>
            <a:r>
              <a:rPr lang="en-US" dirty="0">
                <a:cs typeface="Arial"/>
              </a:rPr>
              <a:t>IGURE</a:t>
            </a:r>
            <a:r>
              <a:rPr lang="en-US" spc="-5" dirty="0">
                <a:cs typeface="Arial"/>
              </a:rPr>
              <a:t> </a:t>
            </a:r>
            <a:r>
              <a:rPr lang="en-US" dirty="0">
                <a:cs typeface="Arial"/>
              </a:rPr>
              <a:t>OU</a:t>
            </a:r>
            <a:r>
              <a:rPr lang="en-US" spc="-10" dirty="0">
                <a:cs typeface="Arial"/>
              </a:rPr>
              <a:t>T</a:t>
            </a:r>
            <a:r>
              <a:rPr lang="en-US" spc="-5" dirty="0">
                <a:cs typeface="Arial"/>
              </a:rPr>
              <a:t> </a:t>
            </a:r>
            <a:r>
              <a:rPr lang="en-US" dirty="0">
                <a:cs typeface="Arial"/>
              </a:rPr>
              <a:t>AL</a:t>
            </a:r>
            <a:r>
              <a:rPr lang="en-US" spc="-10" dirty="0">
                <a:cs typeface="Arial"/>
              </a:rPr>
              <a:t>T</a:t>
            </a:r>
            <a:r>
              <a:rPr lang="en-US" dirty="0">
                <a:cs typeface="Arial"/>
              </a:rPr>
              <a:t>ERNA</a:t>
            </a:r>
            <a:r>
              <a:rPr lang="en-US" spc="-10" dirty="0">
                <a:cs typeface="Arial"/>
              </a:rPr>
              <a:t>T</a:t>
            </a:r>
            <a:r>
              <a:rPr lang="en-US" dirty="0">
                <a:cs typeface="Arial"/>
              </a:rPr>
              <a:t>E</a:t>
            </a:r>
            <a:r>
              <a:rPr lang="en-US" spc="-5" dirty="0">
                <a:cs typeface="Arial"/>
              </a:rPr>
              <a:t> </a:t>
            </a:r>
            <a:r>
              <a:rPr lang="en-US" dirty="0">
                <a:cs typeface="Arial"/>
              </a:rPr>
              <a:t>WAYS</a:t>
            </a:r>
            <a:r>
              <a:rPr lang="en-US" spc="-5" dirty="0">
                <a:cs typeface="Arial"/>
              </a:rPr>
              <a:t> </a:t>
            </a:r>
            <a:r>
              <a:rPr lang="en-US" dirty="0">
                <a:cs typeface="Arial"/>
              </a:rPr>
              <a:t>O</a:t>
            </a:r>
            <a:r>
              <a:rPr lang="en-US" spc="-10" dirty="0">
                <a:cs typeface="Arial"/>
              </a:rPr>
              <a:t>F</a:t>
            </a:r>
            <a:r>
              <a:rPr lang="en-US" spc="-5" dirty="0">
                <a:cs typeface="Arial"/>
              </a:rPr>
              <a:t> </a:t>
            </a:r>
            <a:r>
              <a:rPr lang="en-US" dirty="0">
                <a:cs typeface="Arial"/>
              </a:rPr>
              <a:t>SAYING WHA</a:t>
            </a:r>
            <a:r>
              <a:rPr lang="en-US" spc="-10" dirty="0">
                <a:cs typeface="Arial"/>
              </a:rPr>
              <a:t>T</a:t>
            </a:r>
            <a:r>
              <a:rPr lang="en-US" spc="-5" dirty="0">
                <a:cs typeface="Arial"/>
              </a:rPr>
              <a:t> </a:t>
            </a:r>
            <a:r>
              <a:rPr lang="en-US" dirty="0">
                <a:cs typeface="Arial"/>
              </a:rPr>
              <a:t>YOUR</a:t>
            </a:r>
            <a:r>
              <a:rPr lang="en-US" spc="-5" dirty="0">
                <a:cs typeface="Arial"/>
              </a:rPr>
              <a:t> </a:t>
            </a:r>
            <a:r>
              <a:rPr lang="en-US" dirty="0">
                <a:cs typeface="Arial"/>
              </a:rPr>
              <a:t>CON</a:t>
            </a:r>
            <a:r>
              <a:rPr lang="en-US" spc="-10" dirty="0">
                <a:cs typeface="Arial"/>
              </a:rPr>
              <a:t>T</a:t>
            </a:r>
            <a:r>
              <a:rPr lang="en-US" dirty="0">
                <a:cs typeface="Arial"/>
              </a:rPr>
              <a:t>EN</a:t>
            </a:r>
            <a:r>
              <a:rPr lang="en-US" spc="-10" dirty="0">
                <a:cs typeface="Arial"/>
              </a:rPr>
              <a:t>T</a:t>
            </a:r>
            <a:r>
              <a:rPr lang="en-US" spc="-5" dirty="0">
                <a:cs typeface="Arial"/>
              </a:rPr>
              <a:t> </a:t>
            </a:r>
            <a:r>
              <a:rPr lang="en-US" dirty="0">
                <a:cs typeface="Arial"/>
              </a:rPr>
              <a:t>IS</a:t>
            </a:r>
            <a:r>
              <a:rPr lang="en-US" spc="-5" dirty="0">
                <a:cs typeface="Arial"/>
              </a:rPr>
              <a:t> </a:t>
            </a:r>
            <a:r>
              <a:rPr lang="en-US" dirty="0">
                <a:cs typeface="Arial"/>
              </a:rPr>
              <a:t>ABOU</a:t>
            </a:r>
            <a:r>
              <a:rPr lang="en-US" spc="-10" dirty="0">
                <a:cs typeface="Arial"/>
              </a:rPr>
              <a:t>T)</a:t>
            </a:r>
          </a:p>
          <a:p>
            <a:pPr marL="12700">
              <a:lnSpc>
                <a:spcPct val="100000"/>
              </a:lnSpc>
              <a:tabLst>
                <a:tab pos="354965" algn="l"/>
              </a:tabLst>
            </a:pPr>
            <a:endParaRPr lang="en-US" dirty="0">
              <a:cs typeface="Arial"/>
            </a:endParaRPr>
          </a:p>
        </p:txBody>
      </p:sp>
    </p:spTree>
    <p:extLst>
      <p:ext uri="{BB962C8B-B14F-4D97-AF65-F5344CB8AC3E}">
        <p14:creationId xmlns:p14="http://schemas.microsoft.com/office/powerpoint/2010/main" val="239822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6" y="1129871"/>
            <a:ext cx="8563012" cy="644087"/>
          </a:xfrm>
          <a:prstGeom prst="rect">
            <a:avLst/>
          </a:prstGeom>
        </p:spPr>
        <p:txBody>
          <a:bodyPr vert="horz" wrap="square" lIns="0" tIns="0" rIns="0" bIns="0" rtlCol="0">
            <a:spAutoFit/>
          </a:bodyPr>
          <a:lstStyle/>
          <a:p>
            <a:pPr marL="1791970" algn="l">
              <a:lnSpc>
                <a:spcPts val="5235"/>
              </a:lnSpc>
            </a:pPr>
            <a:r>
              <a:rPr sz="3300" dirty="0"/>
              <a:t>Placing</a:t>
            </a:r>
            <a:r>
              <a:rPr sz="3300" spc="-5" dirty="0"/>
              <a:t> </a:t>
            </a:r>
            <a:r>
              <a:rPr sz="3300" dirty="0"/>
              <a:t>Keywords</a:t>
            </a:r>
          </a:p>
        </p:txBody>
      </p:sp>
      <p:sp>
        <p:nvSpPr>
          <p:cNvPr id="3" name="object 3"/>
          <p:cNvSpPr txBox="1"/>
          <p:nvPr/>
        </p:nvSpPr>
        <p:spPr>
          <a:xfrm>
            <a:off x="796002" y="2354942"/>
            <a:ext cx="8106833" cy="3016262"/>
          </a:xfrm>
          <a:prstGeom prst="rect">
            <a:avLst/>
          </a:prstGeom>
        </p:spPr>
        <p:txBody>
          <a:bodyPr vert="horz" wrap="square" lIns="0" tIns="0" rIns="0" bIns="0" rtlCol="0">
            <a:spAutoFit/>
          </a:bodyPr>
          <a:lstStyle/>
          <a:p>
            <a:pPr marL="12700">
              <a:lnSpc>
                <a:spcPct val="100000"/>
              </a:lnSpc>
              <a:tabLst>
                <a:tab pos="354965" algn="l"/>
              </a:tabLst>
            </a:pPr>
            <a:r>
              <a:rPr lang="en-US" sz="2400" dirty="0">
                <a:cs typeface="Arial"/>
              </a:rPr>
              <a:t>PU</a:t>
            </a:r>
            <a:r>
              <a:rPr lang="en-US" sz="2400" spc="-10" dirty="0">
                <a:cs typeface="Arial"/>
              </a:rPr>
              <a:t>T</a:t>
            </a:r>
            <a:r>
              <a:rPr lang="en-US" sz="2400" spc="-5" dirty="0">
                <a:cs typeface="Arial"/>
              </a:rPr>
              <a:t> </a:t>
            </a:r>
            <a:r>
              <a:rPr lang="en-US" sz="2400" dirty="0">
                <a:cs typeface="Arial"/>
              </a:rPr>
              <a:t>YOUR</a:t>
            </a:r>
            <a:r>
              <a:rPr lang="en-US" sz="2400" spc="-5" dirty="0">
                <a:cs typeface="Arial"/>
              </a:rPr>
              <a:t> </a:t>
            </a:r>
            <a:r>
              <a:rPr lang="en-US" sz="2400" dirty="0">
                <a:cs typeface="Arial"/>
              </a:rPr>
              <a:t>KEYWORDS</a:t>
            </a:r>
            <a:r>
              <a:rPr lang="en-US" sz="2400" spc="-5" dirty="0">
                <a:cs typeface="Arial"/>
              </a:rPr>
              <a:t> </a:t>
            </a:r>
            <a:r>
              <a:rPr lang="en-US" sz="2400" dirty="0">
                <a:cs typeface="Arial"/>
              </a:rPr>
              <a:t>IN</a:t>
            </a:r>
            <a:r>
              <a:rPr lang="en-US" sz="2400" spc="-5" dirty="0">
                <a:cs typeface="Arial"/>
              </a:rPr>
              <a:t> </a:t>
            </a:r>
            <a:r>
              <a:rPr lang="en-US" sz="2400" dirty="0">
                <a:cs typeface="Arial"/>
              </a:rPr>
              <a:t>YOU</a:t>
            </a:r>
            <a:r>
              <a:rPr lang="en-US" sz="2400" spc="-10" dirty="0">
                <a:cs typeface="Arial"/>
              </a:rPr>
              <a:t>R:</a:t>
            </a:r>
            <a:endParaRPr lang="en-US" sz="1800" dirty="0">
              <a:cs typeface="Arial"/>
            </a:endParaRPr>
          </a:p>
          <a:p>
            <a:pPr marL="755650" indent="-285750">
              <a:lnSpc>
                <a:spcPct val="100000"/>
              </a:lnSpc>
              <a:spcBef>
                <a:spcPts val="350"/>
              </a:spcBef>
              <a:buFont typeface="Courier New"/>
              <a:buChar char="o"/>
            </a:pPr>
            <a:r>
              <a:rPr lang="en-US" sz="1800" dirty="0">
                <a:cs typeface="Arial"/>
              </a:rPr>
              <a:t>BROWSER</a:t>
            </a:r>
            <a:r>
              <a:rPr lang="en-US" sz="1800" spc="-5" dirty="0">
                <a:cs typeface="Arial"/>
              </a:rPr>
              <a:t> T</a:t>
            </a:r>
            <a:r>
              <a:rPr lang="en-US" sz="1800" dirty="0">
                <a:cs typeface="Arial"/>
              </a:rPr>
              <a:t>I</a:t>
            </a:r>
            <a:r>
              <a:rPr lang="en-US" sz="1800" spc="-5" dirty="0">
                <a:cs typeface="Arial"/>
              </a:rPr>
              <a:t>T</a:t>
            </a:r>
            <a:r>
              <a:rPr lang="en-US" sz="1800" dirty="0">
                <a:cs typeface="Arial"/>
              </a:rPr>
              <a:t>LE</a:t>
            </a:r>
            <a:r>
              <a:rPr lang="en-US" sz="1800" spc="-5" dirty="0">
                <a:cs typeface="Arial"/>
              </a:rPr>
              <a:t>/</a:t>
            </a:r>
            <a:r>
              <a:rPr lang="en-US" sz="1800" dirty="0">
                <a:cs typeface="Arial"/>
              </a:rPr>
              <a:t>ME</a:t>
            </a:r>
            <a:r>
              <a:rPr lang="en-US" sz="1800" spc="-5" dirty="0">
                <a:cs typeface="Arial"/>
              </a:rPr>
              <a:t>T</a:t>
            </a:r>
            <a:r>
              <a:rPr lang="en-US" sz="1800" dirty="0">
                <a:cs typeface="Arial"/>
              </a:rPr>
              <a:t>A</a:t>
            </a:r>
            <a:r>
              <a:rPr lang="en-US" sz="1800" spc="-5" dirty="0">
                <a:cs typeface="Arial"/>
              </a:rPr>
              <a:t> T</a:t>
            </a:r>
            <a:r>
              <a:rPr lang="en-US" sz="1800" dirty="0">
                <a:cs typeface="Arial"/>
              </a:rPr>
              <a:t>I</a:t>
            </a:r>
            <a:r>
              <a:rPr lang="en-US" sz="1800" spc="-5" dirty="0">
                <a:cs typeface="Arial"/>
              </a:rPr>
              <a:t>T</a:t>
            </a:r>
            <a:r>
              <a:rPr lang="en-US" sz="1800" dirty="0">
                <a:cs typeface="Arial"/>
              </a:rPr>
              <a:t>LE</a:t>
            </a:r>
          </a:p>
          <a:p>
            <a:pPr marL="755650" marR="5080" indent="-285750">
              <a:lnSpc>
                <a:spcPct val="120400"/>
              </a:lnSpc>
              <a:buFont typeface="Courier New"/>
              <a:buChar char="o"/>
            </a:pPr>
            <a:r>
              <a:rPr lang="en-US" sz="1800" dirty="0">
                <a:cs typeface="Arial"/>
              </a:rPr>
              <a:t>PAGE</a:t>
            </a:r>
            <a:r>
              <a:rPr lang="en-US" sz="1800" spc="-5" dirty="0">
                <a:cs typeface="Arial"/>
              </a:rPr>
              <a:t>/</a:t>
            </a:r>
            <a:r>
              <a:rPr lang="en-US" sz="1800" dirty="0">
                <a:cs typeface="Arial"/>
              </a:rPr>
              <a:t>A</a:t>
            </a:r>
            <a:r>
              <a:rPr lang="en-US" sz="1800" spc="-10" dirty="0">
                <a:cs typeface="Arial"/>
              </a:rPr>
              <a:t>RT</a:t>
            </a:r>
            <a:r>
              <a:rPr lang="en-US" sz="1800" dirty="0">
                <a:cs typeface="Arial"/>
              </a:rPr>
              <a:t>ICLE</a:t>
            </a:r>
            <a:r>
              <a:rPr lang="en-US" sz="1800" spc="-5" dirty="0">
                <a:cs typeface="Arial"/>
              </a:rPr>
              <a:t> T</a:t>
            </a:r>
            <a:r>
              <a:rPr lang="en-US" sz="1800" dirty="0">
                <a:cs typeface="Arial"/>
              </a:rPr>
              <a:t>I</a:t>
            </a:r>
            <a:r>
              <a:rPr lang="en-US" sz="1800" spc="-5" dirty="0">
                <a:cs typeface="Arial"/>
              </a:rPr>
              <a:t>T</a:t>
            </a:r>
            <a:r>
              <a:rPr lang="en-US" sz="1800" dirty="0">
                <a:cs typeface="Arial"/>
              </a:rPr>
              <a:t>LE</a:t>
            </a:r>
            <a:r>
              <a:rPr lang="en-US" sz="1800" spc="-5" dirty="0">
                <a:cs typeface="Arial"/>
              </a:rPr>
              <a:t> </a:t>
            </a:r>
            <a:r>
              <a:rPr lang="en-US" sz="1800" dirty="0">
                <a:cs typeface="Arial"/>
              </a:rPr>
              <a:t>–</a:t>
            </a:r>
            <a:r>
              <a:rPr lang="en-US" sz="1800" spc="-5" dirty="0">
                <a:cs typeface="Arial"/>
              </a:rPr>
              <a:t> T</a:t>
            </a:r>
            <a:r>
              <a:rPr lang="en-US" sz="1800" dirty="0">
                <a:cs typeface="Arial"/>
              </a:rPr>
              <a:t>HIS</a:t>
            </a:r>
            <a:r>
              <a:rPr lang="en-US" sz="1800" spc="-5" dirty="0">
                <a:cs typeface="Arial"/>
              </a:rPr>
              <a:t> </a:t>
            </a:r>
            <a:r>
              <a:rPr lang="en-US" sz="1800" dirty="0">
                <a:cs typeface="Arial"/>
              </a:rPr>
              <a:t>WILL</a:t>
            </a:r>
            <a:r>
              <a:rPr lang="en-US" sz="1800" spc="-5" dirty="0">
                <a:cs typeface="Arial"/>
              </a:rPr>
              <a:t> </a:t>
            </a:r>
            <a:r>
              <a:rPr lang="en-US" sz="1800" dirty="0">
                <a:cs typeface="Arial"/>
              </a:rPr>
              <a:t>GE</a:t>
            </a:r>
            <a:r>
              <a:rPr lang="en-US" sz="1800" spc="-5" dirty="0">
                <a:cs typeface="Arial"/>
              </a:rPr>
              <a:t>T </a:t>
            </a:r>
            <a:r>
              <a:rPr lang="en-US" sz="1800" dirty="0">
                <a:cs typeface="Arial"/>
              </a:rPr>
              <a:t>PICKED</a:t>
            </a:r>
            <a:r>
              <a:rPr lang="en-US" sz="1800" spc="-5" dirty="0">
                <a:cs typeface="Arial"/>
              </a:rPr>
              <a:t> </a:t>
            </a:r>
            <a:r>
              <a:rPr lang="en-US" sz="1800" dirty="0">
                <a:cs typeface="Arial"/>
              </a:rPr>
              <a:t>UP</a:t>
            </a:r>
            <a:r>
              <a:rPr lang="en-US" sz="1800" spc="-5" dirty="0">
                <a:cs typeface="Arial"/>
              </a:rPr>
              <a:t> </a:t>
            </a:r>
            <a:r>
              <a:rPr lang="en-US" sz="1800" dirty="0">
                <a:cs typeface="Arial"/>
              </a:rPr>
              <a:t>IN</a:t>
            </a:r>
            <a:r>
              <a:rPr lang="en-US" sz="1800" spc="-5" dirty="0">
                <a:cs typeface="Arial"/>
              </a:rPr>
              <a:t> </a:t>
            </a:r>
            <a:r>
              <a:rPr lang="en-US" sz="1800" dirty="0">
                <a:cs typeface="Arial"/>
              </a:rPr>
              <a:t>YOUR</a:t>
            </a:r>
            <a:r>
              <a:rPr lang="en-US" sz="1800" spc="-5" dirty="0">
                <a:cs typeface="Arial"/>
              </a:rPr>
              <a:t> </a:t>
            </a:r>
            <a:r>
              <a:rPr lang="en-US" sz="1800" dirty="0">
                <a:cs typeface="Arial"/>
              </a:rPr>
              <a:t>URL</a:t>
            </a:r>
          </a:p>
          <a:p>
            <a:pPr marL="755650" marR="5080" indent="-285750">
              <a:lnSpc>
                <a:spcPct val="120400"/>
              </a:lnSpc>
              <a:buFont typeface="Courier New"/>
              <a:buChar char="o"/>
            </a:pPr>
            <a:r>
              <a:rPr lang="en-US" sz="1800" dirty="0">
                <a:cs typeface="Arial"/>
              </a:rPr>
              <a:t>SUB</a:t>
            </a:r>
            <a:r>
              <a:rPr lang="en-US" sz="1800" spc="-5" dirty="0">
                <a:cs typeface="Arial"/>
              </a:rPr>
              <a:t>T</a:t>
            </a:r>
            <a:r>
              <a:rPr lang="en-US" sz="1800" dirty="0">
                <a:cs typeface="Arial"/>
              </a:rPr>
              <a:t>I</a:t>
            </a:r>
            <a:r>
              <a:rPr lang="en-US" sz="1800" spc="-5" dirty="0">
                <a:cs typeface="Arial"/>
              </a:rPr>
              <a:t>T</a:t>
            </a:r>
            <a:r>
              <a:rPr lang="en-US" sz="1800" dirty="0">
                <a:cs typeface="Arial"/>
              </a:rPr>
              <a:t>LE</a:t>
            </a:r>
            <a:r>
              <a:rPr lang="en-US" sz="1800" spc="-5" dirty="0">
                <a:cs typeface="Arial"/>
              </a:rPr>
              <a:t>/</a:t>
            </a:r>
            <a:r>
              <a:rPr lang="en-US" sz="1800" dirty="0">
                <a:cs typeface="Arial"/>
              </a:rPr>
              <a:t>DECK</a:t>
            </a:r>
            <a:r>
              <a:rPr lang="en-US" sz="1800" spc="-5" dirty="0">
                <a:cs typeface="Arial"/>
              </a:rPr>
              <a:t> </a:t>
            </a:r>
            <a:r>
              <a:rPr lang="en-US" sz="1800" dirty="0">
                <a:cs typeface="Arial"/>
              </a:rPr>
              <a:t>–</a:t>
            </a:r>
            <a:r>
              <a:rPr lang="en-US" sz="1800" spc="-5" dirty="0">
                <a:cs typeface="Arial"/>
              </a:rPr>
              <a:t> </a:t>
            </a:r>
            <a:r>
              <a:rPr lang="en-US" sz="1800" dirty="0">
                <a:cs typeface="Arial"/>
              </a:rPr>
              <a:t>I</a:t>
            </a:r>
            <a:r>
              <a:rPr lang="en-US" sz="1800" spc="-5" dirty="0">
                <a:cs typeface="Arial"/>
              </a:rPr>
              <a:t>F </a:t>
            </a:r>
            <a:r>
              <a:rPr lang="en-US" sz="1800" dirty="0">
                <a:cs typeface="Arial"/>
              </a:rPr>
              <a:t>APPLICABLE</a:t>
            </a:r>
          </a:p>
          <a:p>
            <a:pPr marL="755650" marR="3536950" indent="-285750">
              <a:lnSpc>
                <a:spcPct val="120400"/>
              </a:lnSpc>
              <a:buFont typeface="Courier New"/>
              <a:buChar char="o"/>
            </a:pPr>
            <a:r>
              <a:rPr lang="en-US" sz="1800" dirty="0">
                <a:cs typeface="Arial"/>
              </a:rPr>
              <a:t>PAGE</a:t>
            </a:r>
            <a:r>
              <a:rPr lang="en-US" sz="1800" spc="-5" dirty="0">
                <a:cs typeface="Arial"/>
              </a:rPr>
              <a:t> </a:t>
            </a:r>
            <a:r>
              <a:rPr lang="en-US" sz="1800" dirty="0">
                <a:cs typeface="Arial"/>
              </a:rPr>
              <a:t>IN</a:t>
            </a:r>
            <a:r>
              <a:rPr lang="en-US" sz="1800" spc="-5" dirty="0">
                <a:cs typeface="Arial"/>
              </a:rPr>
              <a:t>T</a:t>
            </a:r>
            <a:r>
              <a:rPr lang="en-US" sz="1800" dirty="0">
                <a:cs typeface="Arial"/>
              </a:rPr>
              <a:t>RODU</a:t>
            </a:r>
            <a:r>
              <a:rPr lang="en-US" sz="1800" spc="-10" dirty="0">
                <a:cs typeface="Arial"/>
              </a:rPr>
              <a:t>CT</a:t>
            </a:r>
            <a:r>
              <a:rPr lang="en-US" sz="1800" dirty="0">
                <a:cs typeface="Arial"/>
              </a:rPr>
              <a:t>ION</a:t>
            </a:r>
          </a:p>
          <a:p>
            <a:pPr marL="755650" marR="3536950" indent="-285750">
              <a:lnSpc>
                <a:spcPct val="120400"/>
              </a:lnSpc>
              <a:buFont typeface="Courier New"/>
              <a:buChar char="o"/>
            </a:pPr>
            <a:r>
              <a:rPr lang="en-US" sz="1800" dirty="0">
                <a:cs typeface="Arial"/>
              </a:rPr>
              <a:t>SUBHEADINGS</a:t>
            </a:r>
          </a:p>
          <a:p>
            <a:pPr marL="755650" indent="-285750">
              <a:lnSpc>
                <a:spcPct val="100000"/>
              </a:lnSpc>
              <a:spcBef>
                <a:spcPts val="440"/>
              </a:spcBef>
              <a:buFont typeface="Courier New"/>
              <a:buChar char="o"/>
            </a:pPr>
            <a:r>
              <a:rPr lang="en-US" sz="1800" dirty="0">
                <a:cs typeface="Arial"/>
              </a:rPr>
              <a:t>LINKS</a:t>
            </a:r>
          </a:p>
          <a:p>
            <a:pPr marL="755650" marR="3193415" indent="-285750">
              <a:lnSpc>
                <a:spcPct val="120400"/>
              </a:lnSpc>
              <a:buFont typeface="Courier New"/>
              <a:buChar char="o"/>
            </a:pPr>
            <a:r>
              <a:rPr lang="en-US" sz="1800" dirty="0">
                <a:cs typeface="Arial"/>
              </a:rPr>
              <a:t>PHO</a:t>
            </a:r>
            <a:r>
              <a:rPr lang="en-US" sz="1800" spc="-5" dirty="0">
                <a:cs typeface="Arial"/>
              </a:rPr>
              <a:t>T</a:t>
            </a:r>
            <a:r>
              <a:rPr lang="en-US" sz="1800" dirty="0">
                <a:cs typeface="Arial"/>
              </a:rPr>
              <a:t>O</a:t>
            </a:r>
            <a:r>
              <a:rPr lang="en-US" sz="1800" spc="-5" dirty="0">
                <a:cs typeface="Arial"/>
              </a:rPr>
              <a:t>/</a:t>
            </a:r>
            <a:r>
              <a:rPr lang="en-US" sz="1800" dirty="0">
                <a:cs typeface="Arial"/>
              </a:rPr>
              <a:t>VIDEO</a:t>
            </a:r>
            <a:r>
              <a:rPr lang="en-US" sz="1800" spc="-5" dirty="0">
                <a:cs typeface="Arial"/>
              </a:rPr>
              <a:t> </a:t>
            </a:r>
            <a:r>
              <a:rPr lang="en-US" sz="1800" dirty="0">
                <a:cs typeface="Arial"/>
              </a:rPr>
              <a:t>CAP</a:t>
            </a:r>
            <a:r>
              <a:rPr lang="en-US" sz="1800" spc="-5" dirty="0">
                <a:cs typeface="Arial"/>
              </a:rPr>
              <a:t>T</a:t>
            </a:r>
            <a:r>
              <a:rPr lang="en-US" sz="1800" dirty="0">
                <a:cs typeface="Arial"/>
              </a:rPr>
              <a:t>IONS</a:t>
            </a:r>
          </a:p>
          <a:p>
            <a:pPr marL="755650" marR="3193415" indent="-285750">
              <a:lnSpc>
                <a:spcPct val="120400"/>
              </a:lnSpc>
              <a:buFont typeface="Courier New"/>
              <a:buChar char="o"/>
            </a:pPr>
            <a:r>
              <a:rPr lang="en-US" sz="1800" dirty="0">
                <a:cs typeface="Arial"/>
              </a:rPr>
              <a:t>ME</a:t>
            </a:r>
            <a:r>
              <a:rPr lang="en-US" sz="1800" spc="-5" dirty="0">
                <a:cs typeface="Arial"/>
              </a:rPr>
              <a:t>T</a:t>
            </a:r>
            <a:r>
              <a:rPr lang="en-US" sz="1800" dirty="0">
                <a:cs typeface="Arial"/>
              </a:rPr>
              <a:t>A</a:t>
            </a:r>
            <a:r>
              <a:rPr lang="en-US" sz="1800" spc="-5" dirty="0">
                <a:cs typeface="Arial"/>
              </a:rPr>
              <a:t> </a:t>
            </a:r>
            <a:r>
              <a:rPr lang="en-US" sz="1800" dirty="0">
                <a:cs typeface="Arial"/>
              </a:rPr>
              <a:t>DESCRIP</a:t>
            </a:r>
            <a:r>
              <a:rPr lang="en-US" sz="1800" spc="-5" dirty="0">
                <a:cs typeface="Arial"/>
              </a:rPr>
              <a:t>T</a:t>
            </a:r>
            <a:r>
              <a:rPr lang="en-US" sz="1800" dirty="0">
                <a:cs typeface="Arial"/>
              </a:rPr>
              <a:t>ION</a:t>
            </a:r>
          </a:p>
        </p:txBody>
      </p:sp>
    </p:spTree>
    <p:extLst>
      <p:ext uri="{BB962C8B-B14F-4D97-AF65-F5344CB8AC3E}">
        <p14:creationId xmlns:p14="http://schemas.microsoft.com/office/powerpoint/2010/main" val="239937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29650" y="1892296"/>
            <a:ext cx="8812953" cy="677108"/>
          </a:xfrm>
          <a:prstGeom prst="rect">
            <a:avLst/>
          </a:prstGeom>
        </p:spPr>
        <p:txBody>
          <a:bodyPr vert="horz" wrap="square" lIns="0" tIns="0" rIns="0" bIns="0" rtlCol="0">
            <a:spAutoFit/>
          </a:bodyPr>
          <a:lstStyle/>
          <a:p>
            <a:pPr marL="12700">
              <a:lnSpc>
                <a:spcPct val="100000"/>
              </a:lnSpc>
            </a:pPr>
            <a:r>
              <a:rPr sz="4400" spc="-40" dirty="0">
                <a:latin typeface="Arial"/>
                <a:cs typeface="Arial"/>
              </a:rPr>
              <a:t>O</a:t>
            </a:r>
            <a:r>
              <a:rPr sz="4400" dirty="0">
                <a:latin typeface="Arial"/>
                <a:cs typeface="Arial"/>
              </a:rPr>
              <a:t>p</a:t>
            </a:r>
            <a:r>
              <a:rPr sz="4400" spc="-20" dirty="0">
                <a:latin typeface="Arial"/>
                <a:cs typeface="Arial"/>
              </a:rPr>
              <a:t>t</a:t>
            </a:r>
            <a:r>
              <a:rPr sz="4400" dirty="0">
                <a:latin typeface="Arial"/>
                <a:cs typeface="Arial"/>
              </a:rPr>
              <a:t>imize</a:t>
            </a:r>
            <a:r>
              <a:rPr sz="4400" spc="-5" dirty="0">
                <a:latin typeface="Arial"/>
                <a:cs typeface="Arial"/>
              </a:rPr>
              <a:t> </a:t>
            </a:r>
            <a:r>
              <a:rPr sz="4400" spc="-20" dirty="0">
                <a:latin typeface="Arial"/>
                <a:cs typeface="Arial"/>
              </a:rPr>
              <a:t>f</a:t>
            </a:r>
            <a:r>
              <a:rPr sz="4400" dirty="0">
                <a:latin typeface="Arial"/>
                <a:cs typeface="Arial"/>
              </a:rPr>
              <a:t>or</a:t>
            </a:r>
            <a:r>
              <a:rPr sz="4400" spc="-5" dirty="0">
                <a:latin typeface="Arial"/>
                <a:cs typeface="Arial"/>
              </a:rPr>
              <a:t> </a:t>
            </a:r>
            <a:r>
              <a:rPr sz="4400" spc="-50" dirty="0">
                <a:latin typeface="Arial"/>
                <a:cs typeface="Arial"/>
              </a:rPr>
              <a:t>W</a:t>
            </a:r>
            <a:r>
              <a:rPr sz="4400" dirty="0">
                <a:latin typeface="Arial"/>
                <a:cs typeface="Arial"/>
              </a:rPr>
              <a:t>eb</a:t>
            </a:r>
            <a:r>
              <a:rPr sz="4400" spc="-5" dirty="0">
                <a:latin typeface="Arial"/>
                <a:cs typeface="Arial"/>
              </a:rPr>
              <a:t> </a:t>
            </a:r>
            <a:r>
              <a:rPr sz="4400" dirty="0">
                <a:latin typeface="Arial"/>
                <a:cs typeface="Arial"/>
              </a:rPr>
              <a:t>Readers</a:t>
            </a:r>
          </a:p>
        </p:txBody>
      </p:sp>
      <p:sp>
        <p:nvSpPr>
          <p:cNvPr id="3" name="object 3"/>
          <p:cNvSpPr txBox="1"/>
          <p:nvPr/>
        </p:nvSpPr>
        <p:spPr>
          <a:xfrm>
            <a:off x="750871" y="3036910"/>
            <a:ext cx="9839112" cy="369332"/>
          </a:xfrm>
          <a:prstGeom prst="rect">
            <a:avLst/>
          </a:prstGeom>
        </p:spPr>
        <p:txBody>
          <a:bodyPr vert="horz" wrap="square" lIns="0" tIns="0" rIns="0" bIns="0" rtlCol="0">
            <a:spAutoFit/>
          </a:bodyPr>
          <a:lstStyle/>
          <a:p>
            <a:pPr marL="12700">
              <a:lnSpc>
                <a:spcPct val="100000"/>
              </a:lnSpc>
              <a:tabLst>
                <a:tab pos="469265" algn="l"/>
              </a:tabLst>
            </a:pPr>
            <a:r>
              <a:rPr lang="fr-FR" sz="2400" dirty="0">
                <a:latin typeface="Arial"/>
                <a:cs typeface="Arial"/>
              </a:rPr>
              <a:t>o</a:t>
            </a:r>
            <a:r>
              <a:rPr lang="fr-FR" sz="2400" dirty="0">
                <a:latin typeface="Helvetica"/>
                <a:cs typeface="Helvetica"/>
              </a:rPr>
              <a:t>  </a:t>
            </a:r>
            <a:r>
              <a:rPr sz="2400" dirty="0">
                <a:latin typeface="Arial"/>
                <a:cs typeface="Arial"/>
              </a:rPr>
              <a:t>Crea</a:t>
            </a:r>
            <a:r>
              <a:rPr sz="2400" spc="-10" dirty="0">
                <a:latin typeface="Arial"/>
                <a:cs typeface="Arial"/>
              </a:rPr>
              <a:t>te</a:t>
            </a:r>
            <a:r>
              <a:rPr sz="2400" spc="-5" dirty="0">
                <a:latin typeface="Arial"/>
                <a:cs typeface="Arial"/>
              </a:rPr>
              <a:t> </a:t>
            </a:r>
            <a:r>
              <a:rPr sz="2400" dirty="0">
                <a:latin typeface="Arial"/>
                <a:cs typeface="Arial"/>
              </a:rPr>
              <a:t>con</a:t>
            </a:r>
            <a:r>
              <a:rPr sz="2400" spc="-10" dirty="0">
                <a:latin typeface="Arial"/>
                <a:cs typeface="Arial"/>
              </a:rPr>
              <a:t>t</a:t>
            </a:r>
            <a:r>
              <a:rPr sz="2400" dirty="0">
                <a:latin typeface="Arial"/>
                <a:cs typeface="Arial"/>
              </a:rPr>
              <a:t>en</a:t>
            </a:r>
            <a:r>
              <a:rPr sz="2400" spc="-10" dirty="0">
                <a:latin typeface="Arial"/>
                <a:cs typeface="Arial"/>
              </a:rPr>
              <a:t>t</a:t>
            </a:r>
            <a:r>
              <a:rPr sz="2400" spc="-5" dirty="0">
                <a:latin typeface="Arial"/>
                <a:cs typeface="Arial"/>
              </a:rPr>
              <a:t> </a:t>
            </a:r>
            <a:r>
              <a:rPr sz="2400" spc="-10" dirty="0">
                <a:latin typeface="Arial"/>
                <a:cs typeface="Arial"/>
              </a:rPr>
              <a:t>t</a:t>
            </a:r>
            <a:r>
              <a:rPr sz="2400" dirty="0">
                <a:latin typeface="Arial"/>
                <a:cs typeface="Arial"/>
              </a:rPr>
              <a:t>ha</a:t>
            </a:r>
            <a:r>
              <a:rPr sz="2400" spc="-10" dirty="0">
                <a:latin typeface="Arial"/>
                <a:cs typeface="Arial"/>
              </a:rPr>
              <a:t>t</a:t>
            </a:r>
            <a:r>
              <a:rPr sz="2400" spc="-5" dirty="0">
                <a:latin typeface="Arial"/>
                <a:cs typeface="Arial"/>
              </a:rPr>
              <a:t> </a:t>
            </a:r>
            <a:r>
              <a:rPr sz="2400" dirty="0">
                <a:latin typeface="Arial"/>
                <a:cs typeface="Arial"/>
              </a:rPr>
              <a:t>re</a:t>
            </a:r>
            <a:r>
              <a:rPr sz="2400" spc="-10" dirty="0">
                <a:latin typeface="Arial"/>
                <a:cs typeface="Arial"/>
              </a:rPr>
              <a:t>f</a:t>
            </a:r>
            <a:r>
              <a:rPr sz="2400" dirty="0">
                <a:latin typeface="Arial"/>
                <a:cs typeface="Arial"/>
              </a:rPr>
              <a:t>le</a:t>
            </a:r>
            <a:r>
              <a:rPr sz="2400" spc="-10" dirty="0">
                <a:latin typeface="Arial"/>
                <a:cs typeface="Arial"/>
              </a:rPr>
              <a:t>ct</a:t>
            </a:r>
            <a:r>
              <a:rPr sz="2400" dirty="0">
                <a:latin typeface="Arial"/>
                <a:cs typeface="Arial"/>
              </a:rPr>
              <a:t>s</a:t>
            </a:r>
            <a:r>
              <a:rPr sz="2400" spc="-5" dirty="0">
                <a:latin typeface="Arial"/>
                <a:cs typeface="Arial"/>
              </a:rPr>
              <a:t> </a:t>
            </a:r>
            <a:r>
              <a:rPr sz="2400" dirty="0">
                <a:latin typeface="Arial"/>
                <a:cs typeface="Arial"/>
              </a:rPr>
              <a:t>how</a:t>
            </a:r>
            <a:r>
              <a:rPr sz="2400" spc="-5" dirty="0">
                <a:latin typeface="Arial"/>
                <a:cs typeface="Arial"/>
              </a:rPr>
              <a:t> </a:t>
            </a:r>
            <a:r>
              <a:rPr sz="2400" dirty="0">
                <a:latin typeface="Arial"/>
                <a:cs typeface="Arial"/>
              </a:rPr>
              <a:t>people</a:t>
            </a:r>
            <a:r>
              <a:rPr sz="2400" spc="-5" dirty="0">
                <a:latin typeface="Arial"/>
                <a:cs typeface="Arial"/>
              </a:rPr>
              <a:t> </a:t>
            </a:r>
            <a:r>
              <a:rPr sz="2400" dirty="0">
                <a:latin typeface="Arial"/>
                <a:cs typeface="Arial"/>
              </a:rPr>
              <a:t>read</a:t>
            </a:r>
            <a:r>
              <a:rPr sz="2400" spc="-5" dirty="0">
                <a:latin typeface="Arial"/>
                <a:cs typeface="Arial"/>
              </a:rPr>
              <a:t> </a:t>
            </a:r>
            <a:r>
              <a:rPr sz="2400" dirty="0">
                <a:latin typeface="Arial"/>
                <a:cs typeface="Arial"/>
              </a:rPr>
              <a:t>online</a:t>
            </a:r>
          </a:p>
        </p:txBody>
      </p:sp>
    </p:spTree>
    <p:extLst>
      <p:ext uri="{BB962C8B-B14F-4D97-AF65-F5344CB8AC3E}">
        <p14:creationId xmlns:p14="http://schemas.microsoft.com/office/powerpoint/2010/main" val="2582134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11144" y="543829"/>
            <a:ext cx="6576907" cy="507831"/>
          </a:xfrm>
          <a:prstGeom prst="rect">
            <a:avLst/>
          </a:prstGeom>
        </p:spPr>
        <p:txBody>
          <a:bodyPr vert="horz" wrap="square" lIns="0" tIns="0" rIns="0" bIns="0" rtlCol="0">
            <a:spAutoFit/>
          </a:bodyPr>
          <a:lstStyle/>
          <a:p>
            <a:pPr marL="12700">
              <a:lnSpc>
                <a:spcPct val="100000"/>
              </a:lnSpc>
            </a:pPr>
            <a:r>
              <a:rPr lang="en-US" sz="3300" spc="-20" dirty="0">
                <a:latin typeface="+mj-lt"/>
                <a:cs typeface="Arial"/>
              </a:rPr>
              <a:t>I</a:t>
            </a:r>
            <a:r>
              <a:rPr lang="en-US" sz="3300" dirty="0">
                <a:latin typeface="+mj-lt"/>
                <a:cs typeface="Arial"/>
              </a:rPr>
              <a:t>MPO</a:t>
            </a:r>
            <a:r>
              <a:rPr lang="en-US" sz="3300" spc="-15" dirty="0">
                <a:latin typeface="+mj-lt"/>
                <a:cs typeface="Arial"/>
              </a:rPr>
              <a:t>R</a:t>
            </a:r>
            <a:r>
              <a:rPr lang="en-US" sz="3300" spc="-20" dirty="0">
                <a:latin typeface="+mj-lt"/>
                <a:cs typeface="Arial"/>
              </a:rPr>
              <a:t>T</a:t>
            </a:r>
            <a:r>
              <a:rPr lang="en-US" sz="3300" dirty="0">
                <a:latin typeface="+mj-lt"/>
                <a:cs typeface="Arial"/>
              </a:rPr>
              <a:t>ANCE</a:t>
            </a:r>
            <a:r>
              <a:rPr lang="en-US" sz="3300" spc="-5" dirty="0">
                <a:latin typeface="+mj-lt"/>
                <a:cs typeface="Arial"/>
              </a:rPr>
              <a:t> </a:t>
            </a:r>
            <a:r>
              <a:rPr lang="en-US" sz="3300" dirty="0">
                <a:latin typeface="+mj-lt"/>
                <a:cs typeface="Arial"/>
              </a:rPr>
              <a:t>O</a:t>
            </a:r>
            <a:r>
              <a:rPr lang="en-US" sz="3300" spc="-15" dirty="0">
                <a:latin typeface="+mj-lt"/>
                <a:cs typeface="Arial"/>
              </a:rPr>
              <a:t>F</a:t>
            </a:r>
            <a:r>
              <a:rPr lang="en-US" sz="3300" spc="-5" dirty="0">
                <a:latin typeface="+mj-lt"/>
                <a:cs typeface="Arial"/>
              </a:rPr>
              <a:t> </a:t>
            </a:r>
            <a:r>
              <a:rPr lang="en-US" sz="3300" spc="-35" dirty="0">
                <a:latin typeface="+mj-lt"/>
                <a:cs typeface="Arial"/>
              </a:rPr>
              <a:t>T</a:t>
            </a:r>
            <a:r>
              <a:rPr lang="en-US" sz="3300" dirty="0">
                <a:latin typeface="+mj-lt"/>
                <a:cs typeface="Arial"/>
              </a:rPr>
              <a:t>I</a:t>
            </a:r>
            <a:r>
              <a:rPr lang="en-US" sz="3300" spc="-20" dirty="0">
                <a:latin typeface="+mj-lt"/>
                <a:cs typeface="Arial"/>
              </a:rPr>
              <a:t>T</a:t>
            </a:r>
            <a:r>
              <a:rPr lang="en-US" sz="3300" dirty="0">
                <a:latin typeface="+mj-lt"/>
                <a:cs typeface="Arial"/>
              </a:rPr>
              <a:t>LES</a:t>
            </a:r>
          </a:p>
        </p:txBody>
      </p:sp>
      <p:sp>
        <p:nvSpPr>
          <p:cNvPr id="3" name="object 3"/>
          <p:cNvSpPr txBox="1"/>
          <p:nvPr/>
        </p:nvSpPr>
        <p:spPr>
          <a:xfrm>
            <a:off x="690523" y="1907606"/>
            <a:ext cx="10570633" cy="3819956"/>
          </a:xfrm>
          <a:prstGeom prst="rect">
            <a:avLst/>
          </a:prstGeom>
        </p:spPr>
        <p:txBody>
          <a:bodyPr vert="horz" wrap="square" lIns="0" tIns="0" rIns="0" bIns="0" rtlCol="0">
            <a:spAutoFit/>
          </a:bodyPr>
          <a:lstStyle/>
          <a:p>
            <a:pPr marL="755650" marR="131445" indent="-285750" algn="just">
              <a:lnSpc>
                <a:spcPct val="100400"/>
              </a:lnSpc>
              <a:spcBef>
                <a:spcPts val="390"/>
              </a:spcBef>
              <a:buFont typeface="Courier New"/>
              <a:buChar char="o"/>
            </a:pPr>
            <a:r>
              <a:rPr lang="en-US" dirty="0">
                <a:cs typeface="Arial"/>
              </a:rPr>
              <a:t>SEARCH</a:t>
            </a:r>
            <a:r>
              <a:rPr lang="en-US" spc="-5" dirty="0">
                <a:cs typeface="Arial"/>
              </a:rPr>
              <a:t> </a:t>
            </a:r>
            <a:r>
              <a:rPr lang="en-US" dirty="0">
                <a:cs typeface="Arial"/>
              </a:rPr>
              <a:t>ENGINES</a:t>
            </a:r>
            <a:r>
              <a:rPr lang="en-US" spc="-5" dirty="0">
                <a:cs typeface="Arial"/>
              </a:rPr>
              <a:t> </a:t>
            </a:r>
            <a:r>
              <a:rPr lang="en-US" dirty="0">
                <a:cs typeface="Arial"/>
              </a:rPr>
              <a:t>VIEW</a:t>
            </a:r>
            <a:r>
              <a:rPr lang="en-US" spc="-5" dirty="0">
                <a:cs typeface="Arial"/>
              </a:rPr>
              <a:t> </a:t>
            </a:r>
            <a:r>
              <a:rPr lang="en-US" dirty="0">
                <a:cs typeface="Arial"/>
              </a:rPr>
              <a:t>AN</a:t>
            </a:r>
            <a:r>
              <a:rPr lang="en-US" spc="-10" dirty="0">
                <a:cs typeface="Arial"/>
              </a:rPr>
              <a:t>YT</a:t>
            </a:r>
            <a:r>
              <a:rPr lang="en-US" dirty="0">
                <a:cs typeface="Arial"/>
              </a:rPr>
              <a:t>HING</a:t>
            </a:r>
            <a:r>
              <a:rPr lang="en-US" spc="-5" dirty="0">
                <a:cs typeface="Arial"/>
              </a:rPr>
              <a:t> </a:t>
            </a:r>
            <a:r>
              <a:rPr lang="en-US" dirty="0">
                <a:cs typeface="Arial"/>
              </a:rPr>
              <a:t>YOU</a:t>
            </a:r>
            <a:r>
              <a:rPr lang="en-US" spc="-5" dirty="0">
                <a:cs typeface="Arial"/>
              </a:rPr>
              <a:t> </a:t>
            </a:r>
            <a:r>
              <a:rPr lang="en-US" dirty="0">
                <a:cs typeface="Arial"/>
              </a:rPr>
              <a:t>PU</a:t>
            </a:r>
            <a:r>
              <a:rPr lang="en-US" spc="-10" dirty="0">
                <a:cs typeface="Arial"/>
              </a:rPr>
              <a:t>T</a:t>
            </a:r>
            <a:r>
              <a:rPr lang="en-US" spc="-5" dirty="0">
                <a:cs typeface="Arial"/>
              </a:rPr>
              <a:t> </a:t>
            </a:r>
            <a:r>
              <a:rPr lang="en-US" dirty="0">
                <a:cs typeface="Arial"/>
              </a:rPr>
              <a:t>IN</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a:t>
            </a:r>
            <a:r>
              <a:rPr lang="en-US" spc="-5" dirty="0">
                <a:cs typeface="Arial"/>
              </a:rPr>
              <a:t> </a:t>
            </a:r>
            <a:r>
              <a:rPr lang="en-US" dirty="0">
                <a:cs typeface="Arial"/>
              </a:rPr>
              <a:t>AND</a:t>
            </a:r>
            <a:r>
              <a:rPr lang="en-US" spc="-5" dirty="0">
                <a:cs typeface="Arial"/>
              </a:rPr>
              <a:t> </a:t>
            </a:r>
            <a:r>
              <a:rPr lang="en-US" dirty="0">
                <a:cs typeface="Arial"/>
              </a:rPr>
              <a:t>HEADING</a:t>
            </a:r>
            <a:r>
              <a:rPr lang="en-US" spc="-5" dirty="0">
                <a:cs typeface="Arial"/>
              </a:rPr>
              <a:t> </a:t>
            </a:r>
            <a:r>
              <a:rPr lang="en-US" spc="-10" dirty="0">
                <a:cs typeface="Arial"/>
              </a:rPr>
              <a:t>T</a:t>
            </a:r>
            <a:r>
              <a:rPr lang="en-US" dirty="0">
                <a:cs typeface="Arial"/>
              </a:rPr>
              <a:t>AGS </a:t>
            </a:r>
            <a:r>
              <a:rPr lang="en-US" spc="-10" dirty="0">
                <a:cs typeface="Arial"/>
              </a:rPr>
              <a:t>T</a:t>
            </a:r>
            <a:r>
              <a:rPr lang="en-US" dirty="0">
                <a:cs typeface="Arial"/>
              </a:rPr>
              <a:t>O</a:t>
            </a:r>
            <a:r>
              <a:rPr lang="en-US" spc="-5" dirty="0">
                <a:cs typeface="Arial"/>
              </a:rPr>
              <a:t> </a:t>
            </a:r>
            <a:r>
              <a:rPr lang="en-US" dirty="0">
                <a:cs typeface="Arial"/>
              </a:rPr>
              <a:t>BE</a:t>
            </a:r>
            <a:r>
              <a:rPr lang="en-US" spc="-5" dirty="0">
                <a:cs typeface="Arial"/>
              </a:rPr>
              <a:t> </a:t>
            </a:r>
            <a:r>
              <a:rPr lang="en-US" dirty="0">
                <a:cs typeface="Arial"/>
              </a:rPr>
              <a:t>O</a:t>
            </a:r>
            <a:r>
              <a:rPr lang="en-US" spc="-10" dirty="0">
                <a:cs typeface="Arial"/>
              </a:rPr>
              <a:t>F</a:t>
            </a:r>
            <a:r>
              <a:rPr lang="en-US" spc="-5" dirty="0">
                <a:cs typeface="Arial"/>
              </a:rPr>
              <a:t> </a:t>
            </a:r>
            <a:r>
              <a:rPr lang="en-US" dirty="0">
                <a:cs typeface="Arial"/>
              </a:rPr>
              <a:t>U</a:t>
            </a:r>
            <a:r>
              <a:rPr lang="en-US" spc="-10" dirty="0">
                <a:cs typeface="Arial"/>
              </a:rPr>
              <a:t>T</a:t>
            </a:r>
            <a:r>
              <a:rPr lang="en-US" dirty="0">
                <a:cs typeface="Arial"/>
              </a:rPr>
              <a:t>MO</a:t>
            </a:r>
            <a:r>
              <a:rPr lang="en-US" spc="-10" dirty="0">
                <a:cs typeface="Arial"/>
              </a:rPr>
              <a:t>ST</a:t>
            </a:r>
            <a:r>
              <a:rPr lang="en-US" spc="-5" dirty="0">
                <a:cs typeface="Arial"/>
              </a:rPr>
              <a:t> </a:t>
            </a:r>
            <a:r>
              <a:rPr lang="en-US" dirty="0">
                <a:cs typeface="Arial"/>
              </a:rPr>
              <a:t>IMPO</a:t>
            </a:r>
            <a:r>
              <a:rPr lang="en-US" spc="-10" dirty="0">
                <a:cs typeface="Arial"/>
              </a:rPr>
              <a:t>RT</a:t>
            </a:r>
            <a:r>
              <a:rPr lang="en-US" dirty="0">
                <a:cs typeface="Arial"/>
              </a:rPr>
              <a:t>ANCE</a:t>
            </a:r>
            <a:r>
              <a:rPr lang="en-US" spc="-5" dirty="0">
                <a:cs typeface="Arial"/>
              </a:rPr>
              <a:t> </a:t>
            </a:r>
            <a:r>
              <a:rPr lang="en-US" spc="-10" dirty="0">
                <a:cs typeface="Arial"/>
              </a:rPr>
              <a:t>F</a:t>
            </a:r>
            <a:r>
              <a:rPr lang="en-US" dirty="0">
                <a:cs typeface="Arial"/>
              </a:rPr>
              <a:t>OR</a:t>
            </a:r>
            <a:r>
              <a:rPr lang="en-US" spc="-5" dirty="0">
                <a:cs typeface="Arial"/>
              </a:rPr>
              <a:t> </a:t>
            </a:r>
            <a:r>
              <a:rPr lang="en-US" dirty="0">
                <a:cs typeface="Arial"/>
              </a:rPr>
              <a:t>YOUR</a:t>
            </a:r>
            <a:r>
              <a:rPr lang="en-US" spc="-5" dirty="0">
                <a:cs typeface="Arial"/>
              </a:rPr>
              <a:t> </a:t>
            </a:r>
            <a:r>
              <a:rPr lang="en-US" spc="-15" dirty="0">
                <a:cs typeface="Arial"/>
              </a:rPr>
              <a:t>SEO</a:t>
            </a:r>
            <a:r>
              <a:rPr lang="en-US" spc="-5" dirty="0">
                <a:cs typeface="Arial"/>
              </a:rPr>
              <a:t> </a:t>
            </a:r>
            <a:r>
              <a:rPr lang="en-US" dirty="0">
                <a:cs typeface="Arial"/>
              </a:rPr>
              <a:t>–</a:t>
            </a:r>
            <a:r>
              <a:rPr lang="en-US" spc="-5" dirty="0">
                <a:cs typeface="Arial"/>
              </a:rPr>
              <a:t> </a:t>
            </a:r>
            <a:r>
              <a:rPr lang="en-US" dirty="0">
                <a:cs typeface="Arial"/>
              </a:rPr>
              <a:t>WEIGH</a:t>
            </a:r>
            <a:r>
              <a:rPr lang="en-US" spc="-10" dirty="0">
                <a:cs typeface="Arial"/>
              </a:rPr>
              <a:t>T</a:t>
            </a:r>
            <a:r>
              <a:rPr lang="en-US" dirty="0">
                <a:cs typeface="Arial"/>
              </a:rPr>
              <a:t>ED</a:t>
            </a:r>
            <a:r>
              <a:rPr lang="en-US" spc="-5" dirty="0">
                <a:cs typeface="Arial"/>
              </a:rPr>
              <a:t> </a:t>
            </a:r>
            <a:r>
              <a:rPr lang="en-US" dirty="0">
                <a:cs typeface="Arial"/>
              </a:rPr>
              <a:t>HEAVILY</a:t>
            </a:r>
            <a:r>
              <a:rPr lang="en-US" spc="-5" dirty="0">
                <a:cs typeface="Arial"/>
              </a:rPr>
              <a:t> </a:t>
            </a:r>
            <a:r>
              <a:rPr lang="en-US" dirty="0">
                <a:cs typeface="Arial"/>
              </a:rPr>
              <a:t>IN RANKING</a:t>
            </a:r>
          </a:p>
          <a:p>
            <a:pPr marL="755650" marR="131445" indent="-285750" algn="just">
              <a:lnSpc>
                <a:spcPct val="100400"/>
              </a:lnSpc>
              <a:spcBef>
                <a:spcPts val="390"/>
              </a:spcBef>
              <a:buFont typeface="Courier New"/>
              <a:buChar char="o"/>
            </a:pPr>
            <a:endParaRPr lang="en-US" dirty="0">
              <a:cs typeface="Arial"/>
            </a:endParaRPr>
          </a:p>
          <a:p>
            <a:pPr marL="755650" marR="5080" indent="-285750">
              <a:lnSpc>
                <a:spcPct val="100800"/>
              </a:lnSpc>
              <a:spcBef>
                <a:spcPts val="459"/>
              </a:spcBef>
              <a:buFont typeface="Courier New"/>
              <a:buChar char="o"/>
            </a:pPr>
            <a:r>
              <a:rPr lang="en-US" dirty="0">
                <a:cs typeface="Arial"/>
              </a:rPr>
              <a:t>YOUR</a:t>
            </a:r>
            <a:r>
              <a:rPr lang="en-US" spc="-5" dirty="0">
                <a:cs typeface="Arial"/>
              </a:rPr>
              <a:t> </a:t>
            </a:r>
            <a:r>
              <a:rPr lang="en-US" dirty="0">
                <a:cs typeface="Arial"/>
              </a:rPr>
              <a:t>PAGE</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a:t>
            </a:r>
            <a:r>
              <a:rPr lang="en-US" spc="-10" dirty="0">
                <a:cs typeface="Arial"/>
              </a:rPr>
              <a:t>/</a:t>
            </a:r>
            <a:r>
              <a:rPr lang="en-US" dirty="0">
                <a:cs typeface="Arial"/>
              </a:rPr>
              <a:t>A</a:t>
            </a:r>
            <a:r>
              <a:rPr lang="en-US" spc="-10" dirty="0">
                <a:cs typeface="Arial"/>
              </a:rPr>
              <a:t>RT</a:t>
            </a:r>
            <a:r>
              <a:rPr lang="en-US" dirty="0">
                <a:cs typeface="Arial"/>
              </a:rPr>
              <a:t>ICLE</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a:t>
            </a:r>
            <a:r>
              <a:rPr lang="en-US" spc="-5" dirty="0">
                <a:cs typeface="Arial"/>
              </a:rPr>
              <a:t> </a:t>
            </a:r>
            <a:r>
              <a:rPr lang="en-US" spc="-10" dirty="0">
                <a:cs typeface="Arial"/>
              </a:rPr>
              <a:t>T</a:t>
            </a:r>
            <a:r>
              <a:rPr lang="en-US" dirty="0">
                <a:cs typeface="Arial"/>
              </a:rPr>
              <a:t>ELLS</a:t>
            </a:r>
            <a:r>
              <a:rPr lang="en-US" spc="-5" dirty="0">
                <a:cs typeface="Arial"/>
              </a:rPr>
              <a:t> </a:t>
            </a:r>
            <a:r>
              <a:rPr lang="en-US" dirty="0">
                <a:cs typeface="Arial"/>
              </a:rPr>
              <a:t>BO</a:t>
            </a:r>
            <a:r>
              <a:rPr lang="en-US" spc="-10" dirty="0">
                <a:cs typeface="Arial"/>
              </a:rPr>
              <a:t>T</a:t>
            </a:r>
            <a:r>
              <a:rPr lang="en-US" dirty="0">
                <a:cs typeface="Arial"/>
              </a:rPr>
              <a:t>H</a:t>
            </a:r>
            <a:r>
              <a:rPr lang="en-US" spc="-5" dirty="0">
                <a:cs typeface="Arial"/>
              </a:rPr>
              <a:t> </a:t>
            </a:r>
            <a:r>
              <a:rPr lang="en-US" spc="-10" dirty="0">
                <a:cs typeface="Arial"/>
              </a:rPr>
              <a:t>T</a:t>
            </a:r>
            <a:r>
              <a:rPr lang="en-US" dirty="0">
                <a:cs typeface="Arial"/>
              </a:rPr>
              <a:t>HE</a:t>
            </a:r>
            <a:r>
              <a:rPr lang="en-US" spc="-5" dirty="0">
                <a:cs typeface="Arial"/>
              </a:rPr>
              <a:t> </a:t>
            </a:r>
            <a:r>
              <a:rPr lang="en-US" dirty="0">
                <a:cs typeface="Arial"/>
              </a:rPr>
              <a:t>SEARCH</a:t>
            </a:r>
            <a:r>
              <a:rPr lang="en-US" spc="-5" dirty="0">
                <a:cs typeface="Arial"/>
              </a:rPr>
              <a:t> </a:t>
            </a:r>
            <a:r>
              <a:rPr lang="en-US" dirty="0">
                <a:cs typeface="Arial"/>
              </a:rPr>
              <a:t>ENGINE</a:t>
            </a:r>
            <a:r>
              <a:rPr lang="en-US" spc="-5" dirty="0">
                <a:cs typeface="Arial"/>
              </a:rPr>
              <a:t> </a:t>
            </a:r>
            <a:r>
              <a:rPr lang="en-US" dirty="0">
                <a:cs typeface="Arial"/>
              </a:rPr>
              <a:t>–</a:t>
            </a:r>
            <a:r>
              <a:rPr lang="en-US" spc="-5" dirty="0">
                <a:cs typeface="Arial"/>
              </a:rPr>
              <a:t> </a:t>
            </a:r>
            <a:r>
              <a:rPr lang="en-US" dirty="0">
                <a:cs typeface="Arial"/>
              </a:rPr>
              <a:t>AND</a:t>
            </a:r>
            <a:r>
              <a:rPr lang="en-US" spc="-5" dirty="0">
                <a:cs typeface="Arial"/>
              </a:rPr>
              <a:t> </a:t>
            </a:r>
            <a:r>
              <a:rPr lang="en-US" spc="-10" dirty="0">
                <a:cs typeface="Arial"/>
              </a:rPr>
              <a:t>T</a:t>
            </a:r>
            <a:r>
              <a:rPr lang="en-US" dirty="0">
                <a:cs typeface="Arial"/>
              </a:rPr>
              <a:t>HE READER</a:t>
            </a:r>
            <a:r>
              <a:rPr lang="en-US" spc="-5" dirty="0">
                <a:cs typeface="Arial"/>
              </a:rPr>
              <a:t> </a:t>
            </a:r>
            <a:r>
              <a:rPr lang="en-US" dirty="0">
                <a:cs typeface="Arial"/>
              </a:rPr>
              <a:t>–</a:t>
            </a:r>
            <a:r>
              <a:rPr lang="en-US" spc="-5" dirty="0">
                <a:cs typeface="Arial"/>
              </a:rPr>
              <a:t> </a:t>
            </a:r>
            <a:r>
              <a:rPr lang="en-US" dirty="0">
                <a:cs typeface="Arial"/>
              </a:rPr>
              <a:t>WHA</a:t>
            </a:r>
            <a:r>
              <a:rPr lang="en-US" spc="-10" dirty="0">
                <a:cs typeface="Arial"/>
              </a:rPr>
              <a:t>T</a:t>
            </a:r>
            <a:r>
              <a:rPr lang="en-US" spc="-5" dirty="0">
                <a:cs typeface="Arial"/>
              </a:rPr>
              <a:t> </a:t>
            </a:r>
            <a:r>
              <a:rPr lang="en-US" spc="-10" dirty="0">
                <a:cs typeface="Arial"/>
              </a:rPr>
              <a:t>T</a:t>
            </a:r>
            <a:r>
              <a:rPr lang="en-US" dirty="0">
                <a:cs typeface="Arial"/>
              </a:rPr>
              <a:t>HEY</a:t>
            </a:r>
            <a:r>
              <a:rPr lang="en-US" spc="-5" dirty="0">
                <a:cs typeface="Arial"/>
              </a:rPr>
              <a:t> </a:t>
            </a:r>
            <a:r>
              <a:rPr lang="en-US" dirty="0">
                <a:cs typeface="Arial"/>
              </a:rPr>
              <a:t>CAN</a:t>
            </a:r>
            <a:r>
              <a:rPr lang="en-US" spc="-5" dirty="0">
                <a:cs typeface="Arial"/>
              </a:rPr>
              <a:t> </a:t>
            </a:r>
            <a:r>
              <a:rPr lang="en-US" dirty="0">
                <a:cs typeface="Arial"/>
              </a:rPr>
              <a:t>EXPE</a:t>
            </a:r>
            <a:r>
              <a:rPr lang="en-US" spc="-10" dirty="0">
                <a:cs typeface="Arial"/>
              </a:rPr>
              <a:t>CT</a:t>
            </a:r>
            <a:r>
              <a:rPr lang="en-US" spc="-5" dirty="0">
                <a:cs typeface="Arial"/>
              </a:rPr>
              <a:t> </a:t>
            </a:r>
            <a:r>
              <a:rPr lang="en-US" spc="-10" dirty="0">
                <a:cs typeface="Arial"/>
              </a:rPr>
              <a:t>T</a:t>
            </a:r>
            <a:r>
              <a:rPr lang="en-US" dirty="0">
                <a:cs typeface="Arial"/>
              </a:rPr>
              <a:t>O</a:t>
            </a:r>
            <a:r>
              <a:rPr lang="en-US" spc="-5" dirty="0">
                <a:cs typeface="Arial"/>
              </a:rPr>
              <a:t> </a:t>
            </a:r>
            <a:r>
              <a:rPr lang="en-US" spc="-10" dirty="0">
                <a:cs typeface="Arial"/>
              </a:rPr>
              <a:t>F</a:t>
            </a:r>
            <a:r>
              <a:rPr lang="en-US" dirty="0">
                <a:cs typeface="Arial"/>
              </a:rPr>
              <a:t>IND</a:t>
            </a:r>
            <a:r>
              <a:rPr lang="en-US" spc="-5" dirty="0">
                <a:cs typeface="Arial"/>
              </a:rPr>
              <a:t> </a:t>
            </a:r>
            <a:r>
              <a:rPr lang="en-US" dirty="0">
                <a:cs typeface="Arial"/>
              </a:rPr>
              <a:t>ON</a:t>
            </a:r>
            <a:r>
              <a:rPr lang="en-US" spc="-5" dirty="0">
                <a:cs typeface="Arial"/>
              </a:rPr>
              <a:t> </a:t>
            </a:r>
            <a:r>
              <a:rPr lang="en-US" spc="-10" dirty="0">
                <a:cs typeface="Arial"/>
              </a:rPr>
              <a:t>T</a:t>
            </a:r>
            <a:r>
              <a:rPr lang="en-US" dirty="0">
                <a:cs typeface="Arial"/>
              </a:rPr>
              <a:t>HA</a:t>
            </a:r>
            <a:r>
              <a:rPr lang="en-US" spc="-10" dirty="0">
                <a:cs typeface="Arial"/>
              </a:rPr>
              <a:t>T</a:t>
            </a:r>
            <a:r>
              <a:rPr lang="en-US" spc="-5" dirty="0">
                <a:cs typeface="Arial"/>
              </a:rPr>
              <a:t> </a:t>
            </a:r>
            <a:r>
              <a:rPr lang="en-US" dirty="0">
                <a:cs typeface="Arial"/>
              </a:rPr>
              <a:t>PAGE</a:t>
            </a:r>
          </a:p>
          <a:p>
            <a:pPr marL="755650" marR="5080" indent="-285750">
              <a:lnSpc>
                <a:spcPct val="100800"/>
              </a:lnSpc>
              <a:spcBef>
                <a:spcPts val="459"/>
              </a:spcBef>
              <a:buFont typeface="Courier New"/>
              <a:buChar char="o"/>
            </a:pPr>
            <a:endParaRPr lang="en-US" dirty="0">
              <a:cs typeface="Arial"/>
            </a:endParaRPr>
          </a:p>
          <a:p>
            <a:pPr marL="755650" indent="-285750">
              <a:lnSpc>
                <a:spcPct val="100000"/>
              </a:lnSpc>
              <a:spcBef>
                <a:spcPts val="480"/>
              </a:spcBef>
              <a:buFont typeface="Courier New"/>
              <a:buChar char="o"/>
            </a:pPr>
            <a:r>
              <a:rPr lang="en-US" dirty="0">
                <a:cs typeface="Arial"/>
              </a:rPr>
              <a:t>PRIN</a:t>
            </a:r>
            <a:r>
              <a:rPr lang="en-US" spc="-10" dirty="0">
                <a:cs typeface="Arial"/>
              </a:rPr>
              <a:t>T</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LES</a:t>
            </a:r>
            <a:r>
              <a:rPr lang="en-US" spc="-5" dirty="0">
                <a:cs typeface="Arial"/>
              </a:rPr>
              <a:t> </a:t>
            </a:r>
            <a:r>
              <a:rPr lang="en-US" dirty="0">
                <a:cs typeface="Arial"/>
              </a:rPr>
              <a:t>DO</a:t>
            </a:r>
            <a:r>
              <a:rPr lang="en-US" spc="-5" dirty="0">
                <a:cs typeface="Arial"/>
              </a:rPr>
              <a:t>N</a:t>
            </a:r>
            <a:r>
              <a:rPr lang="en-US" dirty="0">
                <a:cs typeface="Arial"/>
              </a:rPr>
              <a:t>’</a:t>
            </a:r>
            <a:r>
              <a:rPr lang="en-US" spc="-10" dirty="0">
                <a:cs typeface="Arial"/>
              </a:rPr>
              <a:t>T</a:t>
            </a:r>
            <a:r>
              <a:rPr lang="en-US" spc="-5" dirty="0">
                <a:cs typeface="Arial"/>
              </a:rPr>
              <a:t> </a:t>
            </a:r>
            <a:r>
              <a:rPr lang="en-US" spc="-10" dirty="0">
                <a:cs typeface="Arial"/>
              </a:rPr>
              <a:t>T</a:t>
            </a:r>
            <a:r>
              <a:rPr lang="en-US" dirty="0">
                <a:cs typeface="Arial"/>
              </a:rPr>
              <a:t>YPICALLY</a:t>
            </a:r>
            <a:r>
              <a:rPr lang="en-US" spc="-5" dirty="0">
                <a:cs typeface="Arial"/>
              </a:rPr>
              <a:t> </a:t>
            </a:r>
            <a:r>
              <a:rPr lang="en-US" spc="-10" dirty="0">
                <a:cs typeface="Arial"/>
              </a:rPr>
              <a:t>T</a:t>
            </a:r>
            <a:r>
              <a:rPr lang="en-US" dirty="0">
                <a:cs typeface="Arial"/>
              </a:rPr>
              <a:t>RANSLA</a:t>
            </a:r>
            <a:r>
              <a:rPr lang="en-US" spc="-10" dirty="0">
                <a:cs typeface="Arial"/>
              </a:rPr>
              <a:t>T</a:t>
            </a:r>
            <a:r>
              <a:rPr lang="en-US" dirty="0">
                <a:cs typeface="Arial"/>
              </a:rPr>
              <a:t>E</a:t>
            </a:r>
            <a:r>
              <a:rPr lang="en-US" spc="-5" dirty="0">
                <a:cs typeface="Arial"/>
              </a:rPr>
              <a:t> </a:t>
            </a:r>
            <a:r>
              <a:rPr lang="en-US" dirty="0">
                <a:cs typeface="Arial"/>
              </a:rPr>
              <a:t>WELL</a:t>
            </a:r>
            <a:r>
              <a:rPr lang="en-US" spc="-5" dirty="0">
                <a:cs typeface="Arial"/>
              </a:rPr>
              <a:t> </a:t>
            </a:r>
            <a:r>
              <a:rPr lang="en-US" spc="-10" dirty="0">
                <a:cs typeface="Arial"/>
              </a:rPr>
              <a:t>T</a:t>
            </a:r>
            <a:r>
              <a:rPr lang="en-US" dirty="0">
                <a:cs typeface="Arial"/>
              </a:rPr>
              <a:t>O</a:t>
            </a:r>
            <a:r>
              <a:rPr lang="en-US" spc="-5" dirty="0">
                <a:cs typeface="Arial"/>
              </a:rPr>
              <a:t> </a:t>
            </a:r>
            <a:r>
              <a:rPr lang="en-US" dirty="0">
                <a:cs typeface="Arial"/>
              </a:rPr>
              <a:t>WEB</a:t>
            </a:r>
          </a:p>
          <a:p>
            <a:pPr marL="755650" indent="-285750">
              <a:lnSpc>
                <a:spcPct val="100000"/>
              </a:lnSpc>
              <a:spcBef>
                <a:spcPts val="480"/>
              </a:spcBef>
              <a:buFont typeface="Courier New"/>
              <a:buChar char="o"/>
            </a:pPr>
            <a:endParaRPr lang="en-US" dirty="0">
              <a:cs typeface="Arial"/>
            </a:endParaRPr>
          </a:p>
          <a:p>
            <a:pPr marL="755650" marR="174625" indent="-285750">
              <a:lnSpc>
                <a:spcPct val="100800"/>
              </a:lnSpc>
              <a:spcBef>
                <a:spcPts val="480"/>
              </a:spcBef>
              <a:buFont typeface="Courier New"/>
              <a:buChar char="o"/>
            </a:pPr>
            <a:r>
              <a:rPr lang="en-US" spc="-10" dirty="0">
                <a:cs typeface="Arial"/>
              </a:rPr>
              <a:t>I</a:t>
            </a:r>
            <a:r>
              <a:rPr lang="en-US" dirty="0">
                <a:cs typeface="Arial"/>
              </a:rPr>
              <a:t>DEAL</a:t>
            </a:r>
            <a:r>
              <a:rPr lang="en-US" spc="-5" dirty="0">
                <a:cs typeface="Arial"/>
              </a:rPr>
              <a:t> </a:t>
            </a:r>
            <a:r>
              <a:rPr lang="en-US" dirty="0">
                <a:cs typeface="Arial"/>
              </a:rPr>
              <a:t>SCENARIO</a:t>
            </a:r>
            <a:r>
              <a:rPr lang="en-US" spc="-5" dirty="0">
                <a:cs typeface="Arial"/>
              </a:rPr>
              <a:t> </a:t>
            </a:r>
            <a:r>
              <a:rPr lang="en-US" dirty="0">
                <a:cs typeface="Arial"/>
              </a:rPr>
              <a:t>IS</a:t>
            </a:r>
            <a:r>
              <a:rPr lang="en-US" spc="-5" dirty="0">
                <a:cs typeface="Arial"/>
              </a:rPr>
              <a:t> </a:t>
            </a:r>
            <a:r>
              <a:rPr lang="en-US" spc="-10" dirty="0">
                <a:cs typeface="Arial"/>
              </a:rPr>
              <a:t>T</a:t>
            </a:r>
            <a:r>
              <a:rPr lang="en-US" dirty="0">
                <a:cs typeface="Arial"/>
              </a:rPr>
              <a:t>O</a:t>
            </a:r>
            <a:r>
              <a:rPr lang="en-US" spc="-5" dirty="0">
                <a:cs typeface="Arial"/>
              </a:rPr>
              <a:t> </a:t>
            </a:r>
            <a:r>
              <a:rPr lang="en-US" dirty="0">
                <a:cs typeface="Arial"/>
              </a:rPr>
              <a:t>ADJU</a:t>
            </a:r>
            <a:r>
              <a:rPr lang="en-US" spc="-10" dirty="0">
                <a:cs typeface="Arial"/>
              </a:rPr>
              <a:t>ST</a:t>
            </a:r>
            <a:r>
              <a:rPr lang="en-US" spc="-5" dirty="0">
                <a:cs typeface="Arial"/>
              </a:rPr>
              <a:t> </a:t>
            </a:r>
            <a:r>
              <a:rPr lang="en-US" dirty="0">
                <a:cs typeface="Arial"/>
              </a:rPr>
              <a:t>YOUR</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a:t>
            </a:r>
            <a:r>
              <a:rPr lang="en-US" spc="-5" dirty="0">
                <a:cs typeface="Arial"/>
              </a:rPr>
              <a:t> </a:t>
            </a:r>
            <a:r>
              <a:rPr lang="en-US" dirty="0">
                <a:cs typeface="Arial"/>
              </a:rPr>
              <a:t>ONLINE</a:t>
            </a:r>
            <a:r>
              <a:rPr lang="en-US" spc="-5" dirty="0">
                <a:cs typeface="Arial"/>
              </a:rPr>
              <a:t> </a:t>
            </a:r>
            <a:r>
              <a:rPr lang="en-US" spc="-10" dirty="0">
                <a:cs typeface="Arial"/>
              </a:rPr>
              <a:t>T</a:t>
            </a:r>
            <a:r>
              <a:rPr lang="en-US" dirty="0">
                <a:cs typeface="Arial"/>
              </a:rPr>
              <a:t>O</a:t>
            </a:r>
            <a:r>
              <a:rPr lang="en-US" spc="-5" dirty="0">
                <a:cs typeface="Arial"/>
              </a:rPr>
              <a:t> </a:t>
            </a:r>
            <a:r>
              <a:rPr lang="en-US" dirty="0">
                <a:cs typeface="Arial"/>
              </a:rPr>
              <a:t>ENSURE</a:t>
            </a:r>
            <a:r>
              <a:rPr lang="en-US" spc="-5" dirty="0">
                <a:cs typeface="Arial"/>
              </a:rPr>
              <a:t> </a:t>
            </a:r>
            <a:r>
              <a:rPr lang="en-US" dirty="0">
                <a:cs typeface="Arial"/>
              </a:rPr>
              <a:t>I</a:t>
            </a:r>
            <a:r>
              <a:rPr lang="en-US" spc="-10" dirty="0">
                <a:cs typeface="Arial"/>
              </a:rPr>
              <a:t>T</a:t>
            </a:r>
            <a:r>
              <a:rPr lang="en-US" spc="-5" dirty="0">
                <a:cs typeface="Arial"/>
              </a:rPr>
              <a:t> </a:t>
            </a:r>
            <a:r>
              <a:rPr lang="en-US" dirty="0">
                <a:cs typeface="Arial"/>
              </a:rPr>
              <a:t>CON</a:t>
            </a:r>
            <a:r>
              <a:rPr lang="en-US" spc="-10" dirty="0">
                <a:cs typeface="Arial"/>
              </a:rPr>
              <a:t>T</a:t>
            </a:r>
            <a:r>
              <a:rPr lang="en-US" dirty="0">
                <a:cs typeface="Arial"/>
              </a:rPr>
              <a:t>AINS KEYWORDS</a:t>
            </a:r>
          </a:p>
          <a:p>
            <a:pPr marL="469900" marR="174625">
              <a:lnSpc>
                <a:spcPct val="100800"/>
              </a:lnSpc>
              <a:spcBef>
                <a:spcPts val="480"/>
              </a:spcBef>
            </a:pPr>
            <a:endParaRPr lang="en-US" dirty="0">
              <a:cs typeface="Arial"/>
            </a:endParaRPr>
          </a:p>
          <a:p>
            <a:pPr marL="755650" marR="442595" indent="-285750">
              <a:lnSpc>
                <a:spcPct val="100800"/>
              </a:lnSpc>
              <a:spcBef>
                <a:spcPts val="360"/>
              </a:spcBef>
              <a:buFont typeface="Courier New"/>
              <a:buChar char="o"/>
            </a:pPr>
            <a:r>
              <a:rPr lang="en-US" spc="-15" dirty="0">
                <a:cs typeface="Arial"/>
              </a:rPr>
              <a:t>A</a:t>
            </a:r>
            <a:r>
              <a:rPr lang="en-US" spc="-5" dirty="0">
                <a:cs typeface="Arial"/>
              </a:rPr>
              <a:t> </a:t>
            </a:r>
            <a:r>
              <a:rPr lang="en-US" dirty="0">
                <a:cs typeface="Arial"/>
              </a:rPr>
              <a:t>SIMPLE</a:t>
            </a:r>
            <a:r>
              <a:rPr lang="en-US" spc="-5" dirty="0">
                <a:cs typeface="Arial"/>
              </a:rPr>
              <a:t> </a:t>
            </a:r>
            <a:r>
              <a:rPr lang="en-US" dirty="0">
                <a:cs typeface="Arial"/>
              </a:rPr>
              <a:t>SOLU</a:t>
            </a:r>
            <a:r>
              <a:rPr lang="en-US" spc="-10" dirty="0">
                <a:cs typeface="Arial"/>
              </a:rPr>
              <a:t>T</a:t>
            </a:r>
            <a:r>
              <a:rPr lang="en-US" dirty="0">
                <a:cs typeface="Arial"/>
              </a:rPr>
              <a:t>ION</a:t>
            </a:r>
            <a:r>
              <a:rPr lang="en-US" spc="-5" dirty="0">
                <a:cs typeface="Arial"/>
              </a:rPr>
              <a:t> </a:t>
            </a:r>
            <a:r>
              <a:rPr lang="en-US" dirty="0">
                <a:cs typeface="Arial"/>
              </a:rPr>
              <a:t>WOULD</a:t>
            </a:r>
            <a:r>
              <a:rPr lang="en-US" spc="-5" dirty="0">
                <a:cs typeface="Arial"/>
              </a:rPr>
              <a:t> </a:t>
            </a:r>
            <a:r>
              <a:rPr lang="en-US" dirty="0">
                <a:cs typeface="Arial"/>
              </a:rPr>
              <a:t>BE</a:t>
            </a:r>
            <a:r>
              <a:rPr lang="en-US" spc="-5" dirty="0">
                <a:cs typeface="Arial"/>
              </a:rPr>
              <a:t> </a:t>
            </a:r>
            <a:r>
              <a:rPr lang="en-US" spc="-10" dirty="0">
                <a:cs typeface="Arial"/>
              </a:rPr>
              <a:t>T</a:t>
            </a:r>
            <a:r>
              <a:rPr lang="en-US" dirty="0">
                <a:cs typeface="Arial"/>
              </a:rPr>
              <a:t>O</a:t>
            </a:r>
            <a:r>
              <a:rPr lang="en-US" spc="-5" dirty="0">
                <a:cs typeface="Arial"/>
              </a:rPr>
              <a:t> </a:t>
            </a:r>
            <a:r>
              <a:rPr lang="en-US" dirty="0">
                <a:cs typeface="Arial"/>
              </a:rPr>
              <a:t>APPEND</a:t>
            </a:r>
            <a:r>
              <a:rPr lang="en-US" spc="-5" dirty="0">
                <a:cs typeface="Arial"/>
              </a:rPr>
              <a:t> </a:t>
            </a:r>
            <a:r>
              <a:rPr lang="en-US" dirty="0">
                <a:cs typeface="Arial"/>
              </a:rPr>
              <a:t>A</a:t>
            </a:r>
            <a:r>
              <a:rPr lang="en-US" spc="-5" dirty="0">
                <a:cs typeface="Arial"/>
              </a:rPr>
              <a:t> </a:t>
            </a:r>
            <a:r>
              <a:rPr lang="en-US" dirty="0">
                <a:cs typeface="Arial"/>
              </a:rPr>
              <a:t>COLON</a:t>
            </a:r>
            <a:r>
              <a:rPr lang="en-US" spc="-10" dirty="0">
                <a:cs typeface="Arial"/>
              </a:rPr>
              <a:t>,</a:t>
            </a:r>
            <a:r>
              <a:rPr lang="en-US" spc="-5" dirty="0">
                <a:cs typeface="Arial"/>
              </a:rPr>
              <a:t> </a:t>
            </a:r>
            <a:r>
              <a:rPr lang="en-US" spc="-10" dirty="0">
                <a:cs typeface="Arial"/>
              </a:rPr>
              <a:t>F</a:t>
            </a:r>
            <a:r>
              <a:rPr lang="en-US" dirty="0">
                <a:cs typeface="Arial"/>
              </a:rPr>
              <a:t>OLLOWED</a:t>
            </a:r>
            <a:r>
              <a:rPr lang="en-US" spc="-5" dirty="0">
                <a:cs typeface="Arial"/>
              </a:rPr>
              <a:t> </a:t>
            </a:r>
            <a:r>
              <a:rPr lang="en-US" dirty="0">
                <a:cs typeface="Arial"/>
              </a:rPr>
              <a:t>BY</a:t>
            </a:r>
            <a:r>
              <a:rPr lang="en-US" spc="-5" dirty="0">
                <a:cs typeface="Arial"/>
              </a:rPr>
              <a:t> </a:t>
            </a:r>
            <a:r>
              <a:rPr lang="en-US" dirty="0">
                <a:cs typeface="Arial"/>
              </a:rPr>
              <a:t>A KEYPHRASE</a:t>
            </a:r>
            <a:r>
              <a:rPr lang="en-US" spc="-10" dirty="0">
                <a:cs typeface="Arial"/>
              </a:rPr>
              <a:t>,</a:t>
            </a:r>
            <a:r>
              <a:rPr lang="en-US" spc="-5" dirty="0">
                <a:cs typeface="Arial"/>
              </a:rPr>
              <a:t> </a:t>
            </a:r>
            <a:r>
              <a:rPr lang="en-US" spc="-10" dirty="0">
                <a:cs typeface="Arial"/>
              </a:rPr>
              <a:t>T</a:t>
            </a:r>
            <a:r>
              <a:rPr lang="en-US" dirty="0">
                <a:cs typeface="Arial"/>
              </a:rPr>
              <a:t>O</a:t>
            </a:r>
            <a:r>
              <a:rPr lang="en-US" spc="-5" dirty="0">
                <a:cs typeface="Arial"/>
              </a:rPr>
              <a:t> </a:t>
            </a:r>
            <a:r>
              <a:rPr lang="en-US" spc="-10" dirty="0">
                <a:cs typeface="Arial"/>
              </a:rPr>
              <a:t>T</a:t>
            </a:r>
            <a:r>
              <a:rPr lang="en-US" dirty="0">
                <a:cs typeface="Arial"/>
              </a:rPr>
              <a:t>HE</a:t>
            </a:r>
            <a:r>
              <a:rPr lang="en-US" spc="-5" dirty="0">
                <a:cs typeface="Arial"/>
              </a:rPr>
              <a:t> </a:t>
            </a:r>
            <a:r>
              <a:rPr lang="en-US" dirty="0">
                <a:cs typeface="Arial"/>
              </a:rPr>
              <a:t>ORIGINAL</a:t>
            </a:r>
            <a:r>
              <a:rPr lang="en-US" spc="-5" dirty="0">
                <a:cs typeface="Arial"/>
              </a:rPr>
              <a:t> </a:t>
            </a:r>
            <a:r>
              <a:rPr lang="en-US" spc="-10" dirty="0">
                <a:cs typeface="Arial"/>
              </a:rPr>
              <a:t>T</a:t>
            </a:r>
            <a:r>
              <a:rPr lang="en-US" dirty="0">
                <a:cs typeface="Arial"/>
              </a:rPr>
              <a:t>I</a:t>
            </a:r>
            <a:r>
              <a:rPr lang="en-US" spc="-10" dirty="0">
                <a:cs typeface="Arial"/>
              </a:rPr>
              <a:t>T</a:t>
            </a:r>
            <a:r>
              <a:rPr lang="en-US" dirty="0">
                <a:cs typeface="Arial"/>
              </a:rPr>
              <a:t>LE</a:t>
            </a:r>
          </a:p>
        </p:txBody>
      </p:sp>
    </p:spTree>
    <p:extLst>
      <p:ext uri="{BB962C8B-B14F-4D97-AF65-F5344CB8AC3E}">
        <p14:creationId xmlns:p14="http://schemas.microsoft.com/office/powerpoint/2010/main" val="1199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643" y="951048"/>
            <a:ext cx="10364451" cy="507831"/>
          </a:xfrm>
          <a:prstGeom prst="rect">
            <a:avLst/>
          </a:prstGeom>
        </p:spPr>
        <p:txBody>
          <a:bodyPr vert="horz" wrap="square" lIns="0" tIns="0" rIns="0" bIns="0" rtlCol="0">
            <a:spAutoFit/>
          </a:bodyPr>
          <a:lstStyle/>
          <a:p>
            <a:pPr marL="12700">
              <a:lnSpc>
                <a:spcPct val="100000"/>
              </a:lnSpc>
            </a:pPr>
            <a:r>
              <a:rPr sz="3300" spc="-40" dirty="0"/>
              <a:t>O</a:t>
            </a:r>
            <a:r>
              <a:rPr sz="3300" dirty="0"/>
              <a:t>p</a:t>
            </a:r>
            <a:r>
              <a:rPr sz="3300" spc="-20" dirty="0"/>
              <a:t>t</a:t>
            </a:r>
            <a:r>
              <a:rPr sz="3300" dirty="0"/>
              <a:t>imize</a:t>
            </a:r>
            <a:r>
              <a:rPr sz="3300" spc="-5" dirty="0"/>
              <a:t> </a:t>
            </a:r>
            <a:r>
              <a:rPr sz="3300" spc="-20" dirty="0"/>
              <a:t>f</a:t>
            </a:r>
            <a:r>
              <a:rPr sz="3300" dirty="0"/>
              <a:t>or</a:t>
            </a:r>
            <a:r>
              <a:rPr sz="3300" spc="-5" dirty="0"/>
              <a:t> </a:t>
            </a:r>
            <a:r>
              <a:rPr sz="3300" dirty="0"/>
              <a:t>Social</a:t>
            </a:r>
            <a:r>
              <a:rPr sz="3300" spc="-5" dirty="0"/>
              <a:t> </a:t>
            </a:r>
            <a:r>
              <a:rPr sz="3300" dirty="0"/>
              <a:t>Engagemen</a:t>
            </a:r>
            <a:r>
              <a:rPr sz="3300" spc="-15" dirty="0"/>
              <a:t>t</a:t>
            </a:r>
            <a:endParaRPr sz="3300" dirty="0"/>
          </a:p>
        </p:txBody>
      </p:sp>
      <p:sp>
        <p:nvSpPr>
          <p:cNvPr id="3" name="object 3"/>
          <p:cNvSpPr txBox="1"/>
          <p:nvPr/>
        </p:nvSpPr>
        <p:spPr>
          <a:xfrm>
            <a:off x="714585" y="1926590"/>
            <a:ext cx="10454640" cy="2864032"/>
          </a:xfrm>
          <a:prstGeom prst="rect">
            <a:avLst/>
          </a:prstGeom>
        </p:spPr>
        <p:txBody>
          <a:bodyPr vert="horz" wrap="square" lIns="0" tIns="0" rIns="0" bIns="0" rtlCol="0">
            <a:spAutoFit/>
          </a:bodyPr>
          <a:lstStyle/>
          <a:p>
            <a:pPr marL="355600" marR="5080" indent="-342900">
              <a:lnSpc>
                <a:spcPts val="2800"/>
              </a:lnSpc>
              <a:tabLst>
                <a:tab pos="354965" algn="l"/>
              </a:tabLst>
            </a:pPr>
            <a:r>
              <a:rPr lang="en-US" sz="2400" dirty="0">
                <a:cs typeface="Arial"/>
              </a:rPr>
              <a:t>READERS</a:t>
            </a:r>
            <a:r>
              <a:rPr lang="en-US" sz="2400" spc="-5" dirty="0">
                <a:cs typeface="Arial"/>
              </a:rPr>
              <a:t> </a:t>
            </a:r>
            <a:r>
              <a:rPr lang="en-US" sz="2400" dirty="0">
                <a:cs typeface="Arial"/>
              </a:rPr>
              <a:t>WAN</a:t>
            </a:r>
            <a:r>
              <a:rPr lang="en-US" sz="2400" spc="-10" dirty="0">
                <a:cs typeface="Arial"/>
              </a:rPr>
              <a:t>T</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dirty="0">
                <a:cs typeface="Arial"/>
              </a:rPr>
              <a:t>ENGAGE</a:t>
            </a:r>
            <a:r>
              <a:rPr lang="en-US" sz="2400" spc="-5" dirty="0">
                <a:cs typeface="Arial"/>
              </a:rPr>
              <a:t> </a:t>
            </a:r>
            <a:r>
              <a:rPr lang="en-US" sz="2400" dirty="0">
                <a:cs typeface="Arial"/>
              </a:rPr>
              <a:t>WI</a:t>
            </a:r>
            <a:r>
              <a:rPr lang="en-US" sz="2400" spc="-10" dirty="0">
                <a:cs typeface="Arial"/>
              </a:rPr>
              <a:t>T</a:t>
            </a:r>
            <a:r>
              <a:rPr lang="en-US" sz="2400" dirty="0">
                <a:cs typeface="Arial"/>
              </a:rPr>
              <a:t>H</a:t>
            </a:r>
            <a:r>
              <a:rPr lang="en-US" sz="2400" spc="-5" dirty="0">
                <a:cs typeface="Arial"/>
              </a:rPr>
              <a:t> </a:t>
            </a:r>
            <a:r>
              <a:rPr lang="en-US" sz="2400" dirty="0">
                <a:cs typeface="Arial"/>
              </a:rPr>
              <a:t>AND</a:t>
            </a:r>
            <a:r>
              <a:rPr lang="en-US" sz="2400" spc="-5" dirty="0">
                <a:cs typeface="Arial"/>
              </a:rPr>
              <a:t> </a:t>
            </a:r>
            <a:r>
              <a:rPr lang="en-US" sz="2400" dirty="0">
                <a:cs typeface="Arial"/>
              </a:rPr>
              <a:t>SHARE</a:t>
            </a:r>
            <a:r>
              <a:rPr lang="en-US" sz="2400" spc="-5" dirty="0">
                <a:cs typeface="Arial"/>
              </a:rPr>
              <a:t> </a:t>
            </a:r>
            <a:r>
              <a:rPr lang="en-US" sz="2400" dirty="0">
                <a:cs typeface="Arial"/>
              </a:rPr>
              <a:t>YOUR</a:t>
            </a:r>
            <a:r>
              <a:rPr lang="en-US" sz="2400" spc="-5" dirty="0">
                <a:cs typeface="Arial"/>
              </a:rPr>
              <a:t> </a:t>
            </a:r>
            <a:r>
              <a:rPr lang="en-US" sz="2400" dirty="0">
                <a:cs typeface="Arial"/>
              </a:rPr>
              <a:t>CON</a:t>
            </a:r>
            <a:r>
              <a:rPr lang="en-US" sz="2400" spc="-10" dirty="0">
                <a:cs typeface="Arial"/>
              </a:rPr>
              <a:t>T</a:t>
            </a:r>
            <a:r>
              <a:rPr lang="en-US" sz="2400" dirty="0">
                <a:cs typeface="Arial"/>
              </a:rPr>
              <a:t>EN</a:t>
            </a:r>
            <a:r>
              <a:rPr lang="en-US" sz="2400" spc="-10" dirty="0">
                <a:cs typeface="Arial"/>
              </a:rPr>
              <a:t>T</a:t>
            </a:r>
            <a:r>
              <a:rPr lang="en-US" sz="2400" spc="-5" dirty="0">
                <a:cs typeface="Arial"/>
              </a:rPr>
              <a:t> </a:t>
            </a:r>
            <a:r>
              <a:rPr lang="en-US" sz="2400" dirty="0">
                <a:cs typeface="Arial"/>
              </a:rPr>
              <a:t>IN A</a:t>
            </a:r>
            <a:r>
              <a:rPr lang="en-US" sz="2400" spc="-5" dirty="0">
                <a:cs typeface="Arial"/>
              </a:rPr>
              <a:t> </a:t>
            </a:r>
            <a:r>
              <a:rPr lang="en-US" sz="2400" dirty="0">
                <a:cs typeface="Arial"/>
              </a:rPr>
              <a:t>VARIE</a:t>
            </a:r>
            <a:r>
              <a:rPr lang="en-US" sz="2400" spc="-10" dirty="0">
                <a:cs typeface="Arial"/>
              </a:rPr>
              <a:t>T</a:t>
            </a:r>
            <a:r>
              <a:rPr lang="en-US" sz="2400" dirty="0">
                <a:cs typeface="Arial"/>
              </a:rPr>
              <a:t>Y</a:t>
            </a:r>
            <a:r>
              <a:rPr lang="en-US" sz="2400" spc="-5" dirty="0">
                <a:cs typeface="Arial"/>
              </a:rPr>
              <a:t> </a:t>
            </a:r>
            <a:r>
              <a:rPr lang="en-US" sz="2400" dirty="0">
                <a:cs typeface="Arial"/>
              </a:rPr>
              <a:t>O</a:t>
            </a:r>
            <a:r>
              <a:rPr lang="en-US" sz="2400" spc="-10" dirty="0">
                <a:cs typeface="Arial"/>
              </a:rPr>
              <a:t>F</a:t>
            </a:r>
            <a:r>
              <a:rPr lang="en-US" sz="2400" spc="-5" dirty="0">
                <a:cs typeface="Arial"/>
              </a:rPr>
              <a:t> </a:t>
            </a:r>
            <a:r>
              <a:rPr lang="en-US" sz="2400" dirty="0">
                <a:cs typeface="Arial"/>
              </a:rPr>
              <a:t>WA</a:t>
            </a:r>
            <a:r>
              <a:rPr lang="en-US" sz="2400" spc="-15" dirty="0">
                <a:cs typeface="Arial"/>
              </a:rPr>
              <a:t>YS.</a:t>
            </a:r>
            <a:r>
              <a:rPr lang="en-US" sz="2400" spc="-5" dirty="0">
                <a:cs typeface="Arial"/>
              </a:rPr>
              <a:t> </a:t>
            </a:r>
            <a:r>
              <a:rPr lang="en-US" sz="2400" dirty="0">
                <a:cs typeface="Arial"/>
              </a:rPr>
              <a:t>MAKE</a:t>
            </a:r>
            <a:r>
              <a:rPr lang="en-US" sz="2400" spc="-5" dirty="0">
                <a:cs typeface="Arial"/>
              </a:rPr>
              <a:t> </a:t>
            </a:r>
            <a:r>
              <a:rPr lang="en-US" sz="2400" dirty="0">
                <a:cs typeface="Arial"/>
              </a:rPr>
              <a:t>I</a:t>
            </a:r>
            <a:r>
              <a:rPr lang="en-US" sz="2400" spc="-10" dirty="0">
                <a:cs typeface="Arial"/>
              </a:rPr>
              <a:t>T</a:t>
            </a:r>
            <a:r>
              <a:rPr lang="en-US" sz="2400" spc="-5" dirty="0">
                <a:cs typeface="Arial"/>
              </a:rPr>
              <a:t> </a:t>
            </a:r>
            <a:r>
              <a:rPr lang="en-US" sz="2400" dirty="0">
                <a:cs typeface="Arial"/>
              </a:rPr>
              <a:t>EASY</a:t>
            </a:r>
            <a:r>
              <a:rPr lang="en-US" sz="2400" spc="-5" dirty="0">
                <a:cs typeface="Arial"/>
              </a:rPr>
              <a:t> </a:t>
            </a:r>
            <a:r>
              <a:rPr lang="en-US" sz="2400" spc="-10" dirty="0">
                <a:cs typeface="Arial"/>
              </a:rPr>
              <a:t>F</a:t>
            </a:r>
            <a:r>
              <a:rPr lang="en-US" sz="2400" dirty="0">
                <a:cs typeface="Arial"/>
              </a:rPr>
              <a:t>OR</a:t>
            </a:r>
            <a:r>
              <a:rPr lang="en-US" sz="2400" spc="-5" dirty="0">
                <a:cs typeface="Arial"/>
              </a:rPr>
              <a:t> </a:t>
            </a:r>
            <a:r>
              <a:rPr lang="en-US" sz="2400" spc="-10" dirty="0">
                <a:cs typeface="Arial"/>
              </a:rPr>
              <a:t>T</a:t>
            </a:r>
            <a:r>
              <a:rPr lang="en-US" sz="2400" dirty="0">
                <a:cs typeface="Arial"/>
              </a:rPr>
              <a:t>HEM</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dirty="0">
                <a:cs typeface="Arial"/>
              </a:rPr>
              <a:t>DO</a:t>
            </a:r>
            <a:r>
              <a:rPr lang="en-US" sz="2400" spc="-5" dirty="0">
                <a:cs typeface="Arial"/>
              </a:rPr>
              <a:t> </a:t>
            </a:r>
            <a:r>
              <a:rPr lang="en-US" sz="2400" dirty="0">
                <a:cs typeface="Arial"/>
              </a:rPr>
              <a:t>SO</a:t>
            </a:r>
          </a:p>
          <a:p>
            <a:pPr marL="355600" marR="5080" indent="-342900">
              <a:lnSpc>
                <a:spcPts val="2800"/>
              </a:lnSpc>
              <a:tabLst>
                <a:tab pos="354965" algn="l"/>
              </a:tabLst>
            </a:pPr>
            <a:endParaRPr lang="en-US" sz="2000" spc="-15" dirty="0">
              <a:cs typeface="Arial"/>
            </a:endParaRPr>
          </a:p>
          <a:p>
            <a:pPr marL="355600" marR="5080" indent="-342900">
              <a:lnSpc>
                <a:spcPts val="2800"/>
              </a:lnSpc>
              <a:buFont typeface="Courier New"/>
              <a:buChar char="o"/>
              <a:tabLst>
                <a:tab pos="354965" algn="l"/>
              </a:tabLst>
            </a:pPr>
            <a:r>
              <a:rPr lang="en-US" sz="2000" spc="-15" dirty="0">
                <a:cs typeface="Arial"/>
              </a:rPr>
              <a:t>F</a:t>
            </a:r>
            <a:r>
              <a:rPr lang="en-US" sz="2000" dirty="0">
                <a:cs typeface="Arial"/>
              </a:rPr>
              <a:t>ORU</a:t>
            </a:r>
            <a:r>
              <a:rPr lang="en-US" sz="2000" spc="-15" dirty="0">
                <a:cs typeface="Arial"/>
              </a:rPr>
              <a:t>MS/</a:t>
            </a:r>
            <a:r>
              <a:rPr lang="en-US" sz="2000" dirty="0">
                <a:cs typeface="Arial"/>
              </a:rPr>
              <a:t>COMMEN</a:t>
            </a:r>
            <a:r>
              <a:rPr lang="en-US" sz="2000" spc="-10" dirty="0">
                <a:cs typeface="Arial"/>
              </a:rPr>
              <a:t>T</a:t>
            </a:r>
            <a:r>
              <a:rPr lang="en-US" sz="2000" spc="-5" dirty="0">
                <a:cs typeface="Arial"/>
              </a:rPr>
              <a:t> </a:t>
            </a:r>
            <a:r>
              <a:rPr lang="en-US" sz="2000" dirty="0">
                <a:cs typeface="Arial"/>
              </a:rPr>
              <a:t>BOARDS</a:t>
            </a:r>
            <a:r>
              <a:rPr lang="en-US" sz="2000" spc="-5" dirty="0">
                <a:cs typeface="Arial"/>
              </a:rPr>
              <a:t> </a:t>
            </a:r>
            <a:r>
              <a:rPr lang="en-US" sz="2000" u="heavy" dirty="0">
                <a:solidFill>
                  <a:srgbClr val="009999"/>
                </a:solidFill>
                <a:cs typeface="Arial"/>
                <a:hlinkClick r:id="rId3"/>
              </a:rPr>
              <a:t>H</a:t>
            </a:r>
            <a:r>
              <a:rPr lang="en-US" sz="2000" u="heavy" spc="-10" dirty="0">
                <a:solidFill>
                  <a:srgbClr val="009999"/>
                </a:solidFill>
                <a:cs typeface="Arial"/>
                <a:hlinkClick r:id="rId3"/>
              </a:rPr>
              <a:t>TT</a:t>
            </a:r>
            <a:r>
              <a:rPr lang="en-US" sz="2000" u="heavy" dirty="0">
                <a:solidFill>
                  <a:srgbClr val="009999"/>
                </a:solidFill>
                <a:cs typeface="Arial"/>
                <a:hlinkClick r:id="rId3"/>
              </a:rPr>
              <a:t>P</a:t>
            </a:r>
            <a:r>
              <a:rPr lang="en-US" sz="2000" u="heavy" spc="-10" dirty="0">
                <a:solidFill>
                  <a:srgbClr val="009999"/>
                </a:solidFill>
                <a:cs typeface="Arial"/>
                <a:hlinkClick r:id="rId3"/>
              </a:rPr>
              <a:t>://T</a:t>
            </a:r>
            <a:r>
              <a:rPr lang="en-US" sz="2000" u="heavy" dirty="0">
                <a:solidFill>
                  <a:srgbClr val="009999"/>
                </a:solidFill>
                <a:cs typeface="Arial"/>
                <a:hlinkClick r:id="rId3"/>
              </a:rPr>
              <a:t>HE</a:t>
            </a:r>
            <a:r>
              <a:rPr lang="en-US" sz="2000" u="heavy" spc="-10" dirty="0">
                <a:solidFill>
                  <a:srgbClr val="009999"/>
                </a:solidFill>
                <a:cs typeface="Arial"/>
                <a:hlinkClick r:id="rId3"/>
              </a:rPr>
              <a:t>T</a:t>
            </a:r>
            <a:r>
              <a:rPr lang="en-US" sz="2000" u="heavy" dirty="0">
                <a:solidFill>
                  <a:srgbClr val="009999"/>
                </a:solidFill>
                <a:cs typeface="Arial"/>
                <a:hlinkClick r:id="rId3"/>
              </a:rPr>
              <a:t>YEE</a:t>
            </a:r>
            <a:r>
              <a:rPr lang="en-US" sz="2000" u="heavy" spc="-10" dirty="0">
                <a:solidFill>
                  <a:srgbClr val="009999"/>
                </a:solidFill>
                <a:cs typeface="Arial"/>
                <a:hlinkClick r:id="rId3"/>
              </a:rPr>
              <a:t>.</a:t>
            </a:r>
            <a:r>
              <a:rPr lang="en-US" sz="2000" u="heavy" dirty="0">
                <a:solidFill>
                  <a:srgbClr val="009999"/>
                </a:solidFill>
                <a:cs typeface="Arial"/>
                <a:hlinkClick r:id="rId3"/>
              </a:rPr>
              <a:t>CA</a:t>
            </a:r>
            <a:endParaRPr lang="en-US" sz="2000" dirty="0">
              <a:cs typeface="Arial"/>
            </a:endParaRPr>
          </a:p>
          <a:p>
            <a:pPr marL="355600" marR="5080" indent="-342900">
              <a:lnSpc>
                <a:spcPts val="2800"/>
              </a:lnSpc>
              <a:buFont typeface="Courier New"/>
              <a:buChar char="o"/>
              <a:tabLst>
                <a:tab pos="354965" algn="l"/>
              </a:tabLst>
            </a:pPr>
            <a:r>
              <a:rPr lang="en-US" sz="2000" dirty="0">
                <a:cs typeface="Arial"/>
              </a:rPr>
              <a:t>AGGREGA</a:t>
            </a:r>
            <a:r>
              <a:rPr lang="en-US" sz="2000" spc="-10" dirty="0">
                <a:cs typeface="Arial"/>
              </a:rPr>
              <a:t>T</a:t>
            </a:r>
            <a:r>
              <a:rPr lang="en-US" sz="2000" dirty="0">
                <a:cs typeface="Arial"/>
              </a:rPr>
              <a:t>ION</a:t>
            </a:r>
            <a:r>
              <a:rPr lang="en-US" sz="2000" spc="-5" dirty="0">
                <a:cs typeface="Arial"/>
              </a:rPr>
              <a:t> </a:t>
            </a:r>
            <a:r>
              <a:rPr lang="en-US" sz="2000" u="heavy" dirty="0">
                <a:solidFill>
                  <a:srgbClr val="009999"/>
                </a:solidFill>
                <a:cs typeface="Arial"/>
                <a:hlinkClick r:id="rId3"/>
              </a:rPr>
              <a:t>H</a:t>
            </a:r>
            <a:r>
              <a:rPr lang="en-US" sz="2000" u="heavy" spc="-10" dirty="0">
                <a:solidFill>
                  <a:srgbClr val="009999"/>
                </a:solidFill>
                <a:cs typeface="Arial"/>
                <a:hlinkClick r:id="rId3"/>
              </a:rPr>
              <a:t>TT</a:t>
            </a:r>
            <a:r>
              <a:rPr lang="en-US" sz="2000" u="heavy" dirty="0">
                <a:solidFill>
                  <a:srgbClr val="009999"/>
                </a:solidFill>
                <a:cs typeface="Arial"/>
                <a:hlinkClick r:id="rId3"/>
              </a:rPr>
              <a:t>P</a:t>
            </a:r>
            <a:r>
              <a:rPr lang="en-US" sz="2000" u="heavy" spc="-10" dirty="0">
                <a:solidFill>
                  <a:srgbClr val="009999"/>
                </a:solidFill>
                <a:cs typeface="Arial"/>
                <a:hlinkClick r:id="rId3"/>
              </a:rPr>
              <a:t>://T</a:t>
            </a:r>
            <a:r>
              <a:rPr lang="en-US" sz="2000" u="heavy" dirty="0">
                <a:solidFill>
                  <a:srgbClr val="009999"/>
                </a:solidFill>
                <a:cs typeface="Arial"/>
                <a:hlinkClick r:id="rId3"/>
              </a:rPr>
              <a:t>HE</a:t>
            </a:r>
            <a:r>
              <a:rPr lang="en-US" sz="2000" u="heavy" spc="-10" dirty="0">
                <a:solidFill>
                  <a:srgbClr val="009999"/>
                </a:solidFill>
                <a:cs typeface="Arial"/>
                <a:hlinkClick r:id="rId3"/>
              </a:rPr>
              <a:t>T</a:t>
            </a:r>
            <a:r>
              <a:rPr lang="en-US" sz="2000" u="heavy" dirty="0">
                <a:solidFill>
                  <a:srgbClr val="009999"/>
                </a:solidFill>
                <a:cs typeface="Arial"/>
                <a:hlinkClick r:id="rId3"/>
              </a:rPr>
              <a:t>YEE</a:t>
            </a:r>
            <a:r>
              <a:rPr lang="en-US" sz="2000" u="heavy" spc="-10" dirty="0">
                <a:solidFill>
                  <a:srgbClr val="009999"/>
                </a:solidFill>
                <a:cs typeface="Arial"/>
                <a:hlinkClick r:id="rId3"/>
              </a:rPr>
              <a:t>.</a:t>
            </a:r>
            <a:r>
              <a:rPr lang="en-US" sz="2000" u="heavy" dirty="0">
                <a:solidFill>
                  <a:srgbClr val="009999"/>
                </a:solidFill>
                <a:cs typeface="Arial"/>
                <a:hlinkClick r:id="rId3"/>
              </a:rPr>
              <a:t>CA</a:t>
            </a:r>
            <a:endParaRPr lang="en-US" sz="2000" dirty="0">
              <a:cs typeface="Arial"/>
            </a:endParaRPr>
          </a:p>
          <a:p>
            <a:pPr marL="355600" marR="5080" indent="-342900">
              <a:lnSpc>
                <a:spcPts val="2800"/>
              </a:lnSpc>
              <a:buFont typeface="Courier New"/>
              <a:buChar char="o"/>
              <a:tabLst>
                <a:tab pos="354965" algn="l"/>
              </a:tabLst>
            </a:pPr>
            <a:r>
              <a:rPr lang="en-US" sz="2000" dirty="0">
                <a:cs typeface="Arial"/>
              </a:rPr>
              <a:t>BLOGS</a:t>
            </a:r>
            <a:r>
              <a:rPr lang="en-US" sz="2000" spc="-5" dirty="0">
                <a:cs typeface="Arial"/>
              </a:rPr>
              <a:t> </a:t>
            </a:r>
            <a:r>
              <a:rPr lang="en-US" sz="2000" u="heavy" dirty="0">
                <a:solidFill>
                  <a:srgbClr val="009999"/>
                </a:solidFill>
                <a:cs typeface="Arial"/>
                <a:hlinkClick r:id="rId4"/>
              </a:rPr>
              <a:t>H</a:t>
            </a:r>
            <a:r>
              <a:rPr lang="en-US" sz="2000" u="heavy" spc="-10" dirty="0">
                <a:solidFill>
                  <a:srgbClr val="009999"/>
                </a:solidFill>
                <a:cs typeface="Arial"/>
                <a:hlinkClick r:id="rId4"/>
              </a:rPr>
              <a:t>TT</a:t>
            </a:r>
            <a:r>
              <a:rPr lang="en-US" sz="2000" u="heavy" dirty="0">
                <a:solidFill>
                  <a:srgbClr val="009999"/>
                </a:solidFill>
                <a:cs typeface="Arial"/>
                <a:hlinkClick r:id="rId4"/>
              </a:rPr>
              <a:t>P</a:t>
            </a:r>
            <a:r>
              <a:rPr lang="en-US" sz="2000" u="heavy" spc="-10" dirty="0">
                <a:solidFill>
                  <a:srgbClr val="009999"/>
                </a:solidFill>
                <a:cs typeface="Arial"/>
                <a:hlinkClick r:id="rId4"/>
              </a:rPr>
              <a:t>://</a:t>
            </a:r>
            <a:r>
              <a:rPr lang="en-US" sz="2000" u="heavy" dirty="0">
                <a:solidFill>
                  <a:srgbClr val="009999"/>
                </a:solidFill>
                <a:cs typeface="Arial"/>
                <a:hlinkClick r:id="rId4"/>
              </a:rPr>
              <a:t>BLOG</a:t>
            </a:r>
            <a:r>
              <a:rPr lang="en-US" sz="2000" u="heavy" spc="-10" dirty="0">
                <a:solidFill>
                  <a:srgbClr val="009999"/>
                </a:solidFill>
                <a:cs typeface="Arial"/>
                <a:hlinkClick r:id="rId4"/>
              </a:rPr>
              <a:t>.</a:t>
            </a:r>
            <a:r>
              <a:rPr lang="en-US" sz="2000" u="heavy" dirty="0">
                <a:solidFill>
                  <a:srgbClr val="009999"/>
                </a:solidFill>
                <a:cs typeface="Arial"/>
                <a:hlinkClick r:id="rId4"/>
              </a:rPr>
              <a:t>CHIMP</a:t>
            </a:r>
            <a:r>
              <a:rPr lang="en-US" sz="2000" u="heavy" spc="-10" dirty="0">
                <a:solidFill>
                  <a:srgbClr val="009999"/>
                </a:solidFill>
                <a:cs typeface="Arial"/>
                <a:hlinkClick r:id="rId4"/>
              </a:rPr>
              <a:t>.</a:t>
            </a:r>
            <a:r>
              <a:rPr lang="en-US" sz="2000" u="heavy" dirty="0">
                <a:solidFill>
                  <a:srgbClr val="009999"/>
                </a:solidFill>
                <a:cs typeface="Arial"/>
                <a:hlinkClick r:id="rId4"/>
              </a:rPr>
              <a:t>NE</a:t>
            </a:r>
            <a:r>
              <a:rPr lang="en-US" sz="2000" u="heavy" spc="-10" dirty="0">
                <a:solidFill>
                  <a:srgbClr val="009999"/>
                </a:solidFill>
                <a:cs typeface="Arial"/>
                <a:hlinkClick r:id="rId4"/>
              </a:rPr>
              <a:t>T</a:t>
            </a:r>
            <a:endParaRPr lang="en-US" sz="2000" dirty="0">
              <a:cs typeface="Arial"/>
            </a:endParaRPr>
          </a:p>
          <a:p>
            <a:pPr marL="355600" marR="5080" indent="-342900">
              <a:lnSpc>
                <a:spcPts val="2800"/>
              </a:lnSpc>
              <a:buFont typeface="Courier New"/>
              <a:buChar char="o"/>
              <a:tabLst>
                <a:tab pos="354965" algn="l"/>
              </a:tabLst>
            </a:pPr>
            <a:r>
              <a:rPr lang="en-US" sz="2000" dirty="0">
                <a:cs typeface="Arial"/>
              </a:rPr>
              <a:t>SHARING</a:t>
            </a:r>
            <a:r>
              <a:rPr lang="en-US" sz="2000" spc="-5" dirty="0">
                <a:cs typeface="Arial"/>
              </a:rPr>
              <a:t> </a:t>
            </a:r>
            <a:r>
              <a:rPr lang="en-US" sz="2000" spc="-10" dirty="0">
                <a:cs typeface="Arial"/>
              </a:rPr>
              <a:t>T</a:t>
            </a:r>
            <a:r>
              <a:rPr lang="en-US" sz="2000" dirty="0">
                <a:cs typeface="Arial"/>
              </a:rPr>
              <a:t>OOLS</a:t>
            </a:r>
            <a:r>
              <a:rPr lang="en-US" sz="2000" spc="-5" dirty="0">
                <a:cs typeface="Arial"/>
              </a:rPr>
              <a:t> </a:t>
            </a:r>
            <a:r>
              <a:rPr lang="en-US" sz="2000" u="heavy" dirty="0">
                <a:solidFill>
                  <a:srgbClr val="009999"/>
                </a:solidFill>
                <a:cs typeface="Arial"/>
                <a:hlinkClick r:id="rId5"/>
              </a:rPr>
              <a:t>H</a:t>
            </a:r>
            <a:r>
              <a:rPr lang="en-US" sz="2000" u="heavy" spc="-10" dirty="0">
                <a:solidFill>
                  <a:srgbClr val="009999"/>
                </a:solidFill>
                <a:cs typeface="Arial"/>
                <a:hlinkClick r:id="rId5"/>
              </a:rPr>
              <a:t>TT</a:t>
            </a:r>
            <a:r>
              <a:rPr lang="en-US" sz="2000" u="heavy" dirty="0">
                <a:solidFill>
                  <a:srgbClr val="009999"/>
                </a:solidFill>
                <a:cs typeface="Arial"/>
                <a:hlinkClick r:id="rId5"/>
              </a:rPr>
              <a:t>P</a:t>
            </a:r>
            <a:r>
              <a:rPr lang="en-US" sz="2000" u="heavy" spc="-10" dirty="0">
                <a:solidFill>
                  <a:srgbClr val="009999"/>
                </a:solidFill>
                <a:cs typeface="Arial"/>
                <a:hlinkClick r:id="rId5"/>
              </a:rPr>
              <a:t>://</a:t>
            </a:r>
            <a:r>
              <a:rPr lang="en-US" sz="2000" u="heavy" dirty="0">
                <a:solidFill>
                  <a:srgbClr val="009999"/>
                </a:solidFill>
                <a:cs typeface="Arial"/>
                <a:hlinkClick r:id="rId5"/>
              </a:rPr>
              <a:t>WWW</a:t>
            </a:r>
            <a:r>
              <a:rPr lang="en-US" sz="2000" u="heavy" spc="-10" dirty="0">
                <a:solidFill>
                  <a:srgbClr val="009999"/>
                </a:solidFill>
                <a:cs typeface="Arial"/>
                <a:hlinkClick r:id="rId5"/>
              </a:rPr>
              <a:t>.</a:t>
            </a:r>
            <a:r>
              <a:rPr lang="en-US" sz="2000" u="heavy" dirty="0">
                <a:solidFill>
                  <a:srgbClr val="009999"/>
                </a:solidFill>
                <a:cs typeface="Arial"/>
                <a:hlinkClick r:id="rId5"/>
              </a:rPr>
              <a:t>BCLIVING</a:t>
            </a:r>
            <a:r>
              <a:rPr lang="en-US" sz="2000" u="heavy" spc="-10" dirty="0">
                <a:solidFill>
                  <a:srgbClr val="009999"/>
                </a:solidFill>
                <a:cs typeface="Arial"/>
                <a:hlinkClick r:id="rId5"/>
              </a:rPr>
              <a:t>.</a:t>
            </a:r>
            <a:r>
              <a:rPr lang="en-US" sz="2000" u="heavy" dirty="0">
                <a:solidFill>
                  <a:srgbClr val="009999"/>
                </a:solidFill>
                <a:cs typeface="Arial"/>
                <a:hlinkClick r:id="rId5"/>
              </a:rPr>
              <a:t>CA</a:t>
            </a:r>
            <a:endParaRPr lang="en-US" sz="2000" dirty="0">
              <a:cs typeface="Arial"/>
            </a:endParaRPr>
          </a:p>
          <a:p>
            <a:pPr marL="355600" marR="5080" indent="-342900">
              <a:lnSpc>
                <a:spcPts val="2800"/>
              </a:lnSpc>
              <a:buFont typeface="Courier New"/>
              <a:buChar char="o"/>
              <a:tabLst>
                <a:tab pos="354965" algn="l"/>
              </a:tabLst>
            </a:pPr>
            <a:r>
              <a:rPr lang="en-US" sz="2000" dirty="0">
                <a:cs typeface="Arial"/>
              </a:rPr>
              <a:t>MO</a:t>
            </a:r>
            <a:r>
              <a:rPr lang="en-US" sz="2000" spc="-10" dirty="0">
                <a:cs typeface="Arial"/>
              </a:rPr>
              <a:t>ST</a:t>
            </a:r>
            <a:r>
              <a:rPr lang="en-US" sz="2000" spc="-5" dirty="0">
                <a:cs typeface="Arial"/>
              </a:rPr>
              <a:t> </a:t>
            </a:r>
            <a:r>
              <a:rPr lang="en-US" sz="2000" dirty="0">
                <a:cs typeface="Arial"/>
              </a:rPr>
              <a:t>POPULAR</a:t>
            </a:r>
            <a:r>
              <a:rPr lang="en-US" sz="2000" spc="-5" dirty="0">
                <a:cs typeface="Arial"/>
              </a:rPr>
              <a:t> </a:t>
            </a:r>
            <a:r>
              <a:rPr lang="en-US" sz="2000" u="heavy" dirty="0">
                <a:solidFill>
                  <a:srgbClr val="009999"/>
                </a:solidFill>
                <a:cs typeface="Arial"/>
              </a:rPr>
              <a:t>H</a:t>
            </a:r>
            <a:r>
              <a:rPr lang="en-US" sz="2000" u="heavy" spc="-10" dirty="0">
                <a:solidFill>
                  <a:srgbClr val="009999"/>
                </a:solidFill>
                <a:cs typeface="Arial"/>
              </a:rPr>
              <a:t>TT</a:t>
            </a:r>
            <a:r>
              <a:rPr lang="en-US" sz="2000" u="heavy" dirty="0">
                <a:solidFill>
                  <a:srgbClr val="009999"/>
                </a:solidFill>
                <a:cs typeface="Arial"/>
              </a:rPr>
              <a:t>P</a:t>
            </a:r>
            <a:r>
              <a:rPr lang="en-US" sz="2000" u="heavy" spc="-10" dirty="0">
                <a:solidFill>
                  <a:srgbClr val="009999"/>
                </a:solidFill>
                <a:cs typeface="Arial"/>
              </a:rPr>
              <a:t>S://</a:t>
            </a:r>
            <a:r>
              <a:rPr lang="en-US" sz="2000" u="heavy" dirty="0">
                <a:solidFill>
                  <a:srgbClr val="009999"/>
                </a:solidFill>
                <a:cs typeface="Arial"/>
                <a:hlinkClick r:id="rId6"/>
              </a:rPr>
              <a:t>WWW</a:t>
            </a:r>
            <a:r>
              <a:rPr lang="en-US" sz="2000" u="heavy" spc="-10" dirty="0">
                <a:solidFill>
                  <a:srgbClr val="009999"/>
                </a:solidFill>
                <a:cs typeface="Arial"/>
                <a:hlinkClick r:id="rId6"/>
              </a:rPr>
              <a:t>.</a:t>
            </a:r>
            <a:r>
              <a:rPr lang="en-US" sz="2000" u="heavy" dirty="0">
                <a:solidFill>
                  <a:srgbClr val="009999"/>
                </a:solidFill>
                <a:cs typeface="Arial"/>
                <a:hlinkClick r:id="rId6"/>
              </a:rPr>
              <a:t>N</a:t>
            </a:r>
            <a:r>
              <a:rPr lang="en-US" sz="2000" u="heavy" spc="-10" dirty="0">
                <a:solidFill>
                  <a:srgbClr val="009999"/>
                </a:solidFill>
                <a:cs typeface="Arial"/>
                <a:hlinkClick r:id="rId6"/>
              </a:rPr>
              <a:t>YT</a:t>
            </a:r>
            <a:r>
              <a:rPr lang="en-US" sz="2000" u="heavy" dirty="0">
                <a:solidFill>
                  <a:srgbClr val="009999"/>
                </a:solidFill>
                <a:cs typeface="Arial"/>
                <a:hlinkClick r:id="rId6"/>
              </a:rPr>
              <a:t>IME</a:t>
            </a:r>
            <a:r>
              <a:rPr lang="en-US" sz="2000" u="heavy" spc="-10" dirty="0">
                <a:solidFill>
                  <a:srgbClr val="009999"/>
                </a:solidFill>
                <a:cs typeface="Arial"/>
                <a:hlinkClick r:id="rId6"/>
              </a:rPr>
              <a:t>S.</a:t>
            </a:r>
            <a:r>
              <a:rPr lang="en-US" sz="2000" u="heavy" dirty="0">
                <a:solidFill>
                  <a:srgbClr val="009999"/>
                </a:solidFill>
                <a:cs typeface="Arial"/>
                <a:hlinkClick r:id="rId6"/>
              </a:rPr>
              <a:t>CO</a:t>
            </a:r>
            <a:r>
              <a:rPr lang="en-US" sz="2000" u="heavy" spc="-10" dirty="0">
                <a:solidFill>
                  <a:srgbClr val="009999"/>
                </a:solidFill>
                <a:cs typeface="Arial"/>
                <a:hlinkClick r:id="rId6"/>
              </a:rPr>
              <a:t>M/T</a:t>
            </a:r>
            <a:r>
              <a:rPr lang="en-US" sz="2000" u="heavy" dirty="0">
                <a:solidFill>
                  <a:srgbClr val="009999"/>
                </a:solidFill>
                <a:cs typeface="Arial"/>
                <a:hlinkClick r:id="rId6"/>
              </a:rPr>
              <a:t>RENDING</a:t>
            </a:r>
            <a:r>
              <a:rPr lang="en-US" sz="2000" u="heavy" spc="-10" dirty="0">
                <a:solidFill>
                  <a:srgbClr val="009999"/>
                </a:solidFill>
                <a:cs typeface="Arial"/>
                <a:hlinkClick r:id="rId6"/>
              </a:rPr>
              <a:t>/</a:t>
            </a:r>
            <a:endParaRPr lang="en-US" sz="2000" dirty="0">
              <a:cs typeface="Arial"/>
            </a:endParaRPr>
          </a:p>
        </p:txBody>
      </p:sp>
    </p:spTree>
    <p:extLst>
      <p:ext uri="{BB962C8B-B14F-4D97-AF65-F5344CB8AC3E}">
        <p14:creationId xmlns:p14="http://schemas.microsoft.com/office/powerpoint/2010/main" val="526957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162689"/>
            <a:ext cx="10364451" cy="507831"/>
          </a:xfrm>
          <a:prstGeom prst="rect">
            <a:avLst/>
          </a:prstGeom>
        </p:spPr>
        <p:txBody>
          <a:bodyPr vert="horz" wrap="square" lIns="0" tIns="0" rIns="0" bIns="0" rtlCol="0">
            <a:spAutoFit/>
          </a:bodyPr>
          <a:lstStyle/>
          <a:p>
            <a:pPr marL="12700">
              <a:lnSpc>
                <a:spcPct val="100000"/>
              </a:lnSpc>
            </a:pPr>
            <a:r>
              <a:rPr sz="3300" spc="-40" dirty="0"/>
              <a:t>O</a:t>
            </a:r>
            <a:r>
              <a:rPr sz="3300" dirty="0"/>
              <a:t>p</a:t>
            </a:r>
            <a:r>
              <a:rPr sz="3300" spc="-20" dirty="0"/>
              <a:t>t</a:t>
            </a:r>
            <a:r>
              <a:rPr sz="3300" dirty="0"/>
              <a:t>imize</a:t>
            </a:r>
            <a:r>
              <a:rPr sz="3300" spc="-5" dirty="0"/>
              <a:t> </a:t>
            </a:r>
            <a:r>
              <a:rPr sz="3300" spc="-20" dirty="0"/>
              <a:t>f</a:t>
            </a:r>
            <a:r>
              <a:rPr sz="3300" dirty="0"/>
              <a:t>or</a:t>
            </a:r>
            <a:r>
              <a:rPr sz="3300" spc="-5" dirty="0"/>
              <a:t> </a:t>
            </a:r>
            <a:r>
              <a:rPr sz="3300" dirty="0"/>
              <a:t>Social</a:t>
            </a:r>
            <a:r>
              <a:rPr sz="3300" spc="-5" dirty="0"/>
              <a:t> </a:t>
            </a:r>
            <a:r>
              <a:rPr sz="3300" dirty="0"/>
              <a:t>Engagemen</a:t>
            </a:r>
            <a:r>
              <a:rPr sz="3300" spc="-15" dirty="0"/>
              <a:t>t</a:t>
            </a:r>
            <a:endParaRPr sz="3300" dirty="0"/>
          </a:p>
        </p:txBody>
      </p:sp>
      <p:sp>
        <p:nvSpPr>
          <p:cNvPr id="3" name="object 3"/>
          <p:cNvSpPr txBox="1"/>
          <p:nvPr/>
        </p:nvSpPr>
        <p:spPr>
          <a:xfrm>
            <a:off x="714586" y="1788002"/>
            <a:ext cx="9723967" cy="2400657"/>
          </a:xfrm>
          <a:prstGeom prst="rect">
            <a:avLst/>
          </a:prstGeom>
        </p:spPr>
        <p:txBody>
          <a:bodyPr vert="horz" wrap="square" lIns="0" tIns="0" rIns="0" bIns="0" rtlCol="0">
            <a:spAutoFit/>
          </a:bodyPr>
          <a:lstStyle/>
          <a:p>
            <a:pPr marL="12700">
              <a:lnSpc>
                <a:spcPct val="100000"/>
              </a:lnSpc>
              <a:tabLst>
                <a:tab pos="354965" algn="l"/>
              </a:tabLst>
            </a:pPr>
            <a:r>
              <a:rPr lang="en-US" sz="2400" spc="-15" dirty="0">
                <a:cs typeface="Arial"/>
              </a:rPr>
              <a:t>INTEGRATE</a:t>
            </a:r>
            <a:r>
              <a:rPr lang="en-US" sz="2400" spc="-5" dirty="0">
                <a:cs typeface="Arial"/>
              </a:rPr>
              <a:t> </a:t>
            </a:r>
            <a:r>
              <a:rPr lang="en-US" sz="2400" dirty="0">
                <a:cs typeface="Arial"/>
              </a:rPr>
              <a:t>C</a:t>
            </a:r>
            <a:r>
              <a:rPr lang="en-US" sz="2400" spc="-15" dirty="0">
                <a:cs typeface="Arial"/>
              </a:rPr>
              <a:t>ON</a:t>
            </a:r>
            <a:r>
              <a:rPr lang="en-US" sz="2400" dirty="0">
                <a:cs typeface="Arial"/>
              </a:rPr>
              <a:t>TE</a:t>
            </a:r>
            <a:r>
              <a:rPr lang="en-US" sz="2400" spc="-15" dirty="0">
                <a:cs typeface="Arial"/>
              </a:rPr>
              <a:t>N</a:t>
            </a:r>
            <a:r>
              <a:rPr lang="en-US" sz="2400" dirty="0">
                <a:cs typeface="Arial"/>
              </a:rPr>
              <a:t>T</a:t>
            </a:r>
            <a:r>
              <a:rPr lang="en-US" sz="2400" spc="-5" dirty="0">
                <a:cs typeface="Arial"/>
              </a:rPr>
              <a:t> </a:t>
            </a:r>
            <a:r>
              <a:rPr lang="en-US" sz="2400" dirty="0">
                <a:cs typeface="Arial"/>
              </a:rPr>
              <a:t>FR</a:t>
            </a:r>
            <a:r>
              <a:rPr lang="en-US" sz="2400" spc="-15" dirty="0">
                <a:cs typeface="Arial"/>
              </a:rPr>
              <a:t>O</a:t>
            </a:r>
            <a:r>
              <a:rPr lang="en-US" sz="2400" dirty="0">
                <a:cs typeface="Arial"/>
              </a:rPr>
              <a:t>M</a:t>
            </a:r>
            <a:r>
              <a:rPr lang="en-US" sz="2400" spc="-5" dirty="0">
                <a:cs typeface="Arial"/>
              </a:rPr>
              <a:t> </a:t>
            </a:r>
            <a:r>
              <a:rPr lang="en-US" sz="2400" spc="-15" dirty="0">
                <a:cs typeface="Arial"/>
              </a:rPr>
              <a:t>OTH</a:t>
            </a:r>
            <a:r>
              <a:rPr lang="en-US" sz="2400" dirty="0">
                <a:cs typeface="Arial"/>
              </a:rPr>
              <a:t>ER</a:t>
            </a:r>
            <a:r>
              <a:rPr lang="en-US" sz="2400" spc="-5" dirty="0">
                <a:cs typeface="Arial"/>
              </a:rPr>
              <a:t> </a:t>
            </a:r>
            <a:r>
              <a:rPr lang="en-US" sz="2400" dirty="0">
                <a:cs typeface="Arial"/>
              </a:rPr>
              <a:t>C</a:t>
            </a:r>
            <a:r>
              <a:rPr lang="en-US" sz="2400" spc="-15" dirty="0">
                <a:cs typeface="Arial"/>
              </a:rPr>
              <a:t>H</a:t>
            </a:r>
            <a:r>
              <a:rPr lang="en-US" sz="2400" dirty="0">
                <a:cs typeface="Arial"/>
              </a:rPr>
              <a:t>A</a:t>
            </a:r>
            <a:r>
              <a:rPr lang="en-US" sz="2400" spc="-15" dirty="0">
                <a:cs typeface="Arial"/>
              </a:rPr>
              <a:t>NN</a:t>
            </a:r>
            <a:r>
              <a:rPr lang="en-US" sz="2400" dirty="0">
                <a:cs typeface="Arial"/>
              </a:rPr>
              <a:t>E</a:t>
            </a:r>
            <a:r>
              <a:rPr lang="en-US" sz="2400" spc="-10" dirty="0">
                <a:cs typeface="Arial"/>
              </a:rPr>
              <a:t>L</a:t>
            </a:r>
            <a:r>
              <a:rPr lang="en-US" sz="2400" dirty="0">
                <a:cs typeface="Arial"/>
              </a:rPr>
              <a:t>S</a:t>
            </a:r>
          </a:p>
          <a:p>
            <a:pPr marL="12700">
              <a:lnSpc>
                <a:spcPct val="100000"/>
              </a:lnSpc>
              <a:tabLst>
                <a:tab pos="354965" algn="l"/>
              </a:tabLst>
            </a:pPr>
            <a:endParaRPr lang="en-US" sz="2400" spc="-15" dirty="0">
              <a:cs typeface="Arial"/>
            </a:endParaRPr>
          </a:p>
          <a:p>
            <a:pPr marL="12700">
              <a:lnSpc>
                <a:spcPct val="100000"/>
              </a:lnSpc>
              <a:tabLst>
                <a:tab pos="354965" algn="l"/>
              </a:tabLst>
            </a:pPr>
            <a:r>
              <a:rPr lang="en-US" sz="1800" spc="-15" dirty="0">
                <a:cs typeface="Arial"/>
              </a:rPr>
              <a:t>F</a:t>
            </a:r>
            <a:r>
              <a:rPr lang="en-US" sz="1800" dirty="0">
                <a:cs typeface="Arial"/>
              </a:rPr>
              <a:t>LICKR</a:t>
            </a:r>
            <a:endParaRPr lang="en-US" dirty="0">
              <a:cs typeface="Arial"/>
            </a:endParaRPr>
          </a:p>
          <a:p>
            <a:pPr marL="12700">
              <a:lnSpc>
                <a:spcPct val="100000"/>
              </a:lnSpc>
              <a:tabLst>
                <a:tab pos="354965" algn="l"/>
              </a:tabLst>
            </a:pPr>
            <a:r>
              <a:rPr lang="en-US" sz="1800" u="heavy" dirty="0">
                <a:solidFill>
                  <a:srgbClr val="009999"/>
                </a:solidFill>
                <a:cs typeface="Arial"/>
                <a:hlinkClick r:id="rId3"/>
              </a:rPr>
              <a:t>H</a:t>
            </a:r>
            <a:r>
              <a:rPr lang="en-US" sz="1800" u="heavy" spc="-5" dirty="0">
                <a:solidFill>
                  <a:srgbClr val="009999"/>
                </a:solidFill>
                <a:cs typeface="Arial"/>
                <a:hlinkClick r:id="rId3"/>
              </a:rPr>
              <a:t>TTP://WWW.FLI</a:t>
            </a:r>
            <a:r>
              <a:rPr lang="en-US" sz="1800" u="heavy" spc="-10" dirty="0">
                <a:solidFill>
                  <a:srgbClr val="009999"/>
                </a:solidFill>
                <a:cs typeface="Arial"/>
                <a:hlinkClick r:id="rId3"/>
              </a:rPr>
              <a:t>CKR.COM/GROUPS/BCLIVING</a:t>
            </a:r>
            <a:r>
              <a:rPr lang="en-US" sz="1800" u="heavy" spc="-5" dirty="0">
                <a:solidFill>
                  <a:srgbClr val="009999"/>
                </a:solidFill>
                <a:cs typeface="Arial"/>
                <a:hlinkClick r:id="rId3"/>
              </a:rPr>
              <a:t>/</a:t>
            </a:r>
            <a:r>
              <a:rPr lang="en-US" sz="1800" spc="-5" dirty="0">
                <a:solidFill>
                  <a:srgbClr val="009999"/>
                </a:solidFill>
                <a:cs typeface="Arial"/>
              </a:rPr>
              <a:t> </a:t>
            </a:r>
            <a:r>
              <a:rPr lang="en-US" sz="1800" u="heavy" spc="-5" dirty="0">
                <a:solidFill>
                  <a:srgbClr val="009999"/>
                </a:solidFill>
                <a:cs typeface="Arial"/>
                <a:hlinkClick r:id="rId4"/>
              </a:rPr>
              <a:t>HTTP://WWW.BCLIVING.CA/TRAVEL/THROUGH-YOUR-LENS-A</a:t>
            </a:r>
            <a:r>
              <a:rPr lang="en-US" sz="1800" u="heavy" spc="-10" dirty="0">
                <a:solidFill>
                  <a:srgbClr val="009999"/>
                </a:solidFill>
                <a:cs typeface="Arial"/>
                <a:hlinkClick r:id="rId4"/>
              </a:rPr>
              <a:t>-FOGGY-DAY-IN-BC</a:t>
            </a:r>
            <a:endParaRPr lang="en-US" dirty="0">
              <a:cs typeface="Arial"/>
            </a:endParaRPr>
          </a:p>
          <a:p>
            <a:pPr marL="12700">
              <a:lnSpc>
                <a:spcPct val="100000"/>
              </a:lnSpc>
              <a:tabLst>
                <a:tab pos="354965" algn="l"/>
              </a:tabLst>
            </a:pPr>
            <a:endParaRPr lang="en-US" sz="1800" spc="-10" dirty="0">
              <a:cs typeface="Arial"/>
            </a:endParaRPr>
          </a:p>
          <a:p>
            <a:pPr marL="12700">
              <a:lnSpc>
                <a:spcPct val="100000"/>
              </a:lnSpc>
              <a:tabLst>
                <a:tab pos="354965" algn="l"/>
              </a:tabLst>
            </a:pPr>
            <a:r>
              <a:rPr lang="en-US" sz="1800" spc="-10" dirty="0">
                <a:cs typeface="Arial"/>
              </a:rPr>
              <a:t>OT</a:t>
            </a:r>
            <a:r>
              <a:rPr lang="en-US" sz="1800" dirty="0">
                <a:cs typeface="Arial"/>
              </a:rPr>
              <a:t>HER</a:t>
            </a:r>
            <a:r>
              <a:rPr lang="en-US" sz="1800" spc="-5" dirty="0">
                <a:cs typeface="Arial"/>
              </a:rPr>
              <a:t> </a:t>
            </a:r>
            <a:r>
              <a:rPr lang="en-US" sz="1800" dirty="0">
                <a:cs typeface="Arial"/>
              </a:rPr>
              <a:t>USER-GENERA</a:t>
            </a:r>
            <a:r>
              <a:rPr lang="en-US" sz="1800" spc="-5" dirty="0">
                <a:cs typeface="Arial"/>
              </a:rPr>
              <a:t>T</a:t>
            </a:r>
            <a:r>
              <a:rPr lang="en-US" sz="1800" dirty="0">
                <a:cs typeface="Arial"/>
              </a:rPr>
              <a:t>ED</a:t>
            </a:r>
            <a:r>
              <a:rPr lang="en-US" sz="1800" spc="-5" dirty="0">
                <a:cs typeface="Arial"/>
              </a:rPr>
              <a:t> </a:t>
            </a:r>
            <a:r>
              <a:rPr lang="en-US" sz="1800" dirty="0">
                <a:cs typeface="Arial"/>
              </a:rPr>
              <a:t>CON</a:t>
            </a:r>
            <a:r>
              <a:rPr lang="en-US" sz="1800" spc="-5" dirty="0">
                <a:cs typeface="Arial"/>
              </a:rPr>
              <a:t>T</a:t>
            </a:r>
            <a:r>
              <a:rPr lang="en-US" sz="1800" dirty="0">
                <a:cs typeface="Arial"/>
              </a:rPr>
              <a:t>EN</a:t>
            </a:r>
            <a:r>
              <a:rPr lang="en-US" sz="1800" spc="-5" dirty="0">
                <a:cs typeface="Arial"/>
              </a:rPr>
              <a:t>T</a:t>
            </a:r>
            <a:endParaRPr lang="en-US" spc="-5" dirty="0">
              <a:cs typeface="Arial"/>
            </a:endParaRPr>
          </a:p>
          <a:p>
            <a:pPr marL="12700">
              <a:lnSpc>
                <a:spcPct val="100000"/>
              </a:lnSpc>
              <a:tabLst>
                <a:tab pos="354965" algn="l"/>
              </a:tabLst>
            </a:pPr>
            <a:r>
              <a:rPr lang="en-US" sz="1800" spc="-5" dirty="0">
                <a:cs typeface="Arial"/>
              </a:rPr>
              <a:t> </a:t>
            </a:r>
            <a:r>
              <a:rPr lang="en-US" sz="1800" u="heavy" dirty="0">
                <a:solidFill>
                  <a:srgbClr val="009999"/>
                </a:solidFill>
                <a:cs typeface="Arial"/>
                <a:hlinkClick r:id="rId5"/>
              </a:rPr>
              <a:t>WWW</a:t>
            </a:r>
            <a:r>
              <a:rPr lang="en-US" sz="1800" u="heavy" spc="-5" dirty="0">
                <a:solidFill>
                  <a:srgbClr val="009999"/>
                </a:solidFill>
                <a:cs typeface="Arial"/>
                <a:hlinkClick r:id="rId5"/>
              </a:rPr>
              <a:t>.</a:t>
            </a:r>
            <a:r>
              <a:rPr lang="en-US" sz="1800" u="heavy" dirty="0">
                <a:solidFill>
                  <a:srgbClr val="009999"/>
                </a:solidFill>
                <a:cs typeface="Arial"/>
                <a:hlinkClick r:id="rId5"/>
              </a:rPr>
              <a:t>GREENYOURCAMPBELLCASH</a:t>
            </a:r>
            <a:r>
              <a:rPr lang="en-US" sz="1800" u="heavy" spc="-5" dirty="0">
                <a:solidFill>
                  <a:srgbClr val="009999"/>
                </a:solidFill>
                <a:cs typeface="Arial"/>
                <a:hlinkClick r:id="rId5"/>
              </a:rPr>
              <a:t>.</a:t>
            </a:r>
            <a:r>
              <a:rPr lang="en-US" sz="1800" u="heavy" dirty="0">
                <a:solidFill>
                  <a:srgbClr val="009999"/>
                </a:solidFill>
                <a:cs typeface="Arial"/>
                <a:hlinkClick r:id="rId5"/>
              </a:rPr>
              <a:t>COM</a:t>
            </a:r>
            <a:endParaRPr lang="en-US" sz="1800" dirty="0">
              <a:cs typeface="Arial"/>
            </a:endParaRPr>
          </a:p>
        </p:txBody>
      </p:sp>
    </p:spTree>
    <p:extLst>
      <p:ext uri="{BB962C8B-B14F-4D97-AF65-F5344CB8AC3E}">
        <p14:creationId xmlns:p14="http://schemas.microsoft.com/office/powerpoint/2010/main" val="385902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139606"/>
            <a:ext cx="10364451" cy="553998"/>
          </a:xfrm>
          <a:prstGeom prst="rect">
            <a:avLst/>
          </a:prstGeom>
        </p:spPr>
        <p:txBody>
          <a:bodyPr vert="horz" wrap="square" lIns="0" tIns="0" rIns="0" bIns="0" rtlCol="0">
            <a:spAutoFit/>
          </a:bodyPr>
          <a:lstStyle/>
          <a:p>
            <a:pPr marL="1179195" algn="l">
              <a:lnSpc>
                <a:spcPct val="100000"/>
              </a:lnSpc>
            </a:pPr>
            <a:r>
              <a:rPr dirty="0"/>
              <a:t>Leverage</a:t>
            </a:r>
            <a:r>
              <a:rPr spc="-5" dirty="0"/>
              <a:t> </a:t>
            </a:r>
            <a:r>
              <a:rPr dirty="0"/>
              <a:t>Mul</a:t>
            </a:r>
            <a:r>
              <a:rPr spc="-15" dirty="0"/>
              <a:t>t</a:t>
            </a:r>
            <a:r>
              <a:rPr dirty="0"/>
              <a:t>iple</a:t>
            </a:r>
            <a:r>
              <a:rPr spc="-5" dirty="0"/>
              <a:t> </a:t>
            </a:r>
            <a:r>
              <a:rPr dirty="0"/>
              <a:t>Pla</a:t>
            </a:r>
            <a:r>
              <a:rPr spc="-15" dirty="0"/>
              <a:t>tf</a:t>
            </a:r>
            <a:r>
              <a:rPr dirty="0"/>
              <a:t>orms</a:t>
            </a:r>
          </a:p>
        </p:txBody>
      </p:sp>
      <p:sp>
        <p:nvSpPr>
          <p:cNvPr id="3" name="object 3"/>
          <p:cNvSpPr txBox="1"/>
          <p:nvPr/>
        </p:nvSpPr>
        <p:spPr>
          <a:xfrm>
            <a:off x="1119744" y="2293582"/>
            <a:ext cx="8047662" cy="2400657"/>
          </a:xfrm>
          <a:prstGeom prst="rect">
            <a:avLst/>
          </a:prstGeom>
        </p:spPr>
        <p:txBody>
          <a:bodyPr vert="horz" wrap="square" lIns="0" tIns="0" rIns="0" bIns="0" rtlCol="0">
            <a:spAutoFit/>
          </a:bodyPr>
          <a:lstStyle/>
          <a:p>
            <a:pPr marL="12700">
              <a:lnSpc>
                <a:spcPct val="100000"/>
              </a:lnSpc>
            </a:pPr>
            <a:r>
              <a:rPr lang="en-US" sz="2800" spc="-25" dirty="0">
                <a:cs typeface="Arial"/>
              </a:rPr>
              <a:t>F</a:t>
            </a:r>
            <a:r>
              <a:rPr lang="en-US" sz="2800" dirty="0">
                <a:cs typeface="Arial"/>
              </a:rPr>
              <a:t>I</a:t>
            </a:r>
            <a:r>
              <a:rPr lang="en-US" sz="2800" spc="-10" dirty="0">
                <a:cs typeface="Arial"/>
              </a:rPr>
              <a:t>RST,</a:t>
            </a:r>
            <a:r>
              <a:rPr lang="en-US" sz="2800" spc="-5" dirty="0">
                <a:cs typeface="Arial"/>
              </a:rPr>
              <a:t> </a:t>
            </a:r>
            <a:r>
              <a:rPr lang="en-US" sz="2800" dirty="0">
                <a:cs typeface="Arial"/>
              </a:rPr>
              <a:t>DECIDE</a:t>
            </a:r>
            <a:r>
              <a:rPr lang="en-US" sz="2800" spc="-5" dirty="0">
                <a:cs typeface="Arial"/>
              </a:rPr>
              <a:t> </a:t>
            </a:r>
            <a:r>
              <a:rPr lang="en-US" sz="2800" dirty="0">
                <a:cs typeface="Arial"/>
              </a:rPr>
              <a:t>ON</a:t>
            </a:r>
            <a:r>
              <a:rPr lang="en-US" sz="2800" spc="-5" dirty="0">
                <a:cs typeface="Arial"/>
              </a:rPr>
              <a:t> </a:t>
            </a:r>
            <a:r>
              <a:rPr lang="en-US" sz="2800" dirty="0">
                <a:cs typeface="Arial"/>
              </a:rPr>
              <a:t>YOUR</a:t>
            </a:r>
            <a:r>
              <a:rPr lang="en-US" sz="2800" spc="-5" dirty="0">
                <a:cs typeface="Arial"/>
              </a:rPr>
              <a:t> </a:t>
            </a:r>
            <a:r>
              <a:rPr lang="en-US" sz="2800" spc="-10" dirty="0">
                <a:cs typeface="Arial"/>
              </a:rPr>
              <a:t>F</a:t>
            </a:r>
            <a:r>
              <a:rPr lang="en-US" sz="2800" dirty="0">
                <a:cs typeface="Arial"/>
              </a:rPr>
              <a:t>ORMA</a:t>
            </a:r>
            <a:r>
              <a:rPr lang="en-US" sz="2800" spc="-10" dirty="0">
                <a:cs typeface="Arial"/>
              </a:rPr>
              <a:t>T:</a:t>
            </a:r>
          </a:p>
          <a:p>
            <a:pPr marL="12700">
              <a:lnSpc>
                <a:spcPct val="100000"/>
              </a:lnSpc>
            </a:pPr>
            <a:endParaRPr lang="en-US" sz="2800" dirty="0">
              <a:cs typeface="Arial"/>
            </a:endParaRPr>
          </a:p>
          <a:p>
            <a:pPr marL="355600" indent="-342900">
              <a:lnSpc>
                <a:spcPct val="100000"/>
              </a:lnSpc>
              <a:buFont typeface="Courier New"/>
              <a:buChar char="o"/>
            </a:pPr>
            <a:r>
              <a:rPr lang="en-US" sz="2000" dirty="0">
                <a:cs typeface="Arial"/>
              </a:rPr>
              <a:t>BLOG</a:t>
            </a:r>
            <a:r>
              <a:rPr lang="en-US" sz="2000" spc="-5" dirty="0">
                <a:cs typeface="Arial"/>
              </a:rPr>
              <a:t> </a:t>
            </a:r>
            <a:r>
              <a:rPr lang="en-US" sz="2000" dirty="0">
                <a:cs typeface="Arial"/>
              </a:rPr>
              <a:t>PO</a:t>
            </a:r>
            <a:r>
              <a:rPr lang="en-US" sz="2000" spc="-10" dirty="0">
                <a:cs typeface="Arial"/>
              </a:rPr>
              <a:t>ST</a:t>
            </a:r>
            <a:endParaRPr lang="en-US" sz="2000" dirty="0">
              <a:cs typeface="Arial"/>
            </a:endParaRPr>
          </a:p>
          <a:p>
            <a:pPr marL="355600" indent="-342900">
              <a:lnSpc>
                <a:spcPct val="100000"/>
              </a:lnSpc>
              <a:buFont typeface="Courier New"/>
              <a:buChar char="o"/>
            </a:pPr>
            <a:r>
              <a:rPr lang="en-US" sz="2000" dirty="0">
                <a:cs typeface="Arial"/>
              </a:rPr>
              <a:t>PHO</a:t>
            </a:r>
            <a:r>
              <a:rPr lang="en-US" sz="2000" spc="-10" dirty="0">
                <a:cs typeface="Arial"/>
              </a:rPr>
              <a:t>TO</a:t>
            </a:r>
            <a:r>
              <a:rPr lang="en-US" sz="2000" spc="-5" dirty="0">
                <a:cs typeface="Arial"/>
              </a:rPr>
              <a:t> </a:t>
            </a:r>
            <a:r>
              <a:rPr lang="en-US" sz="2000" dirty="0">
                <a:cs typeface="Arial"/>
              </a:rPr>
              <a:t>GALLERY</a:t>
            </a:r>
          </a:p>
          <a:p>
            <a:pPr marL="355600" indent="-342900">
              <a:lnSpc>
                <a:spcPct val="100000"/>
              </a:lnSpc>
              <a:buFont typeface="Courier New"/>
              <a:buChar char="o"/>
            </a:pPr>
            <a:r>
              <a:rPr lang="en-US" sz="2000" spc="-40" dirty="0">
                <a:cs typeface="Arial"/>
              </a:rPr>
              <a:t>V</a:t>
            </a:r>
            <a:r>
              <a:rPr lang="en-US" sz="2000" spc="-5" dirty="0">
                <a:cs typeface="Arial"/>
              </a:rPr>
              <a:t>IDE</a:t>
            </a:r>
            <a:r>
              <a:rPr lang="en-US" sz="2000" dirty="0">
                <a:cs typeface="Arial"/>
              </a:rPr>
              <a:t>O</a:t>
            </a:r>
          </a:p>
          <a:p>
            <a:pPr marL="355600" indent="-342900">
              <a:lnSpc>
                <a:spcPct val="100000"/>
              </a:lnSpc>
              <a:buFont typeface="Courier New"/>
              <a:buChar char="o"/>
            </a:pPr>
            <a:r>
              <a:rPr lang="en-US" sz="2000" spc="-10" dirty="0">
                <a:cs typeface="Arial"/>
              </a:rPr>
              <a:t>INFOGRAPHIC</a:t>
            </a:r>
          </a:p>
          <a:p>
            <a:pPr marL="355600" indent="-342900">
              <a:lnSpc>
                <a:spcPct val="100000"/>
              </a:lnSpc>
              <a:buFont typeface="Courier New"/>
              <a:buChar char="o"/>
            </a:pPr>
            <a:r>
              <a:rPr lang="en-US" sz="2000" spc="-10" dirty="0">
                <a:cs typeface="Arial"/>
              </a:rPr>
              <a:t>VIDEO STORY</a:t>
            </a:r>
            <a:endParaRPr lang="en-US" sz="2000" dirty="0">
              <a:cs typeface="Arial"/>
            </a:endParaRPr>
          </a:p>
        </p:txBody>
      </p:sp>
    </p:spTree>
    <p:extLst>
      <p:ext uri="{BB962C8B-B14F-4D97-AF65-F5344CB8AC3E}">
        <p14:creationId xmlns:p14="http://schemas.microsoft.com/office/powerpoint/2010/main" val="244239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47167" y="1700214"/>
            <a:ext cx="2495549" cy="187166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024059" y="604154"/>
            <a:ext cx="8151707" cy="899477"/>
          </a:xfrm>
          <a:prstGeom prst="rect">
            <a:avLst/>
          </a:prstGeom>
        </p:spPr>
        <p:txBody>
          <a:bodyPr vert="horz" wrap="square" lIns="0" tIns="0" rIns="0" bIns="0" rtlCol="0">
            <a:spAutoFit/>
          </a:bodyPr>
          <a:lstStyle/>
          <a:p>
            <a:pPr algn="ctr">
              <a:lnSpc>
                <a:spcPct val="100000"/>
              </a:lnSpc>
            </a:pPr>
            <a:r>
              <a:rPr lang="en-US" sz="3300" dirty="0">
                <a:latin typeface="+mj-lt"/>
                <a:cs typeface="Arial"/>
              </a:rPr>
              <a:t>NE</a:t>
            </a:r>
            <a:r>
              <a:rPr lang="en-US" sz="3300" spc="-25" dirty="0">
                <a:latin typeface="+mj-lt"/>
                <a:cs typeface="Arial"/>
              </a:rPr>
              <a:t>X</a:t>
            </a:r>
            <a:r>
              <a:rPr lang="en-US" sz="3300" spc="-20" dirty="0">
                <a:latin typeface="+mj-lt"/>
                <a:cs typeface="Arial"/>
              </a:rPr>
              <a:t>T</a:t>
            </a:r>
            <a:r>
              <a:rPr lang="en-US" sz="3300" spc="-15" dirty="0">
                <a:latin typeface="+mj-lt"/>
                <a:cs typeface="Arial"/>
              </a:rPr>
              <a:t>,</a:t>
            </a:r>
            <a:r>
              <a:rPr lang="en-US" sz="3300" spc="-5" dirty="0">
                <a:latin typeface="+mj-lt"/>
                <a:cs typeface="Arial"/>
              </a:rPr>
              <a:t> </a:t>
            </a:r>
            <a:r>
              <a:rPr lang="en-US" sz="3300" dirty="0">
                <a:latin typeface="+mj-lt"/>
                <a:cs typeface="Arial"/>
              </a:rPr>
              <a:t>PICK</a:t>
            </a:r>
            <a:r>
              <a:rPr lang="en-US" sz="3300" spc="-5" dirty="0">
                <a:latin typeface="+mj-lt"/>
                <a:cs typeface="Arial"/>
              </a:rPr>
              <a:t> </a:t>
            </a:r>
            <a:r>
              <a:rPr lang="en-US" sz="3300" dirty="0">
                <a:latin typeface="+mj-lt"/>
                <a:cs typeface="Arial"/>
              </a:rPr>
              <a:t>YOUR</a:t>
            </a:r>
            <a:r>
              <a:rPr lang="en-US" sz="3300" spc="-5" dirty="0">
                <a:latin typeface="+mj-lt"/>
                <a:cs typeface="Arial"/>
              </a:rPr>
              <a:t> </a:t>
            </a:r>
            <a:r>
              <a:rPr lang="en-US" sz="3300" dirty="0">
                <a:latin typeface="+mj-lt"/>
                <a:cs typeface="Arial"/>
              </a:rPr>
              <a:t>CHANNEL</a:t>
            </a:r>
          </a:p>
          <a:p>
            <a:pPr marR="34925" algn="ctr">
              <a:lnSpc>
                <a:spcPct val="100000"/>
              </a:lnSpc>
              <a:spcBef>
                <a:spcPts val="894"/>
              </a:spcBef>
            </a:pPr>
            <a:r>
              <a:rPr lang="en-US" sz="1800" spc="-185" dirty="0">
                <a:latin typeface="Arial"/>
                <a:cs typeface="Arial"/>
              </a:rPr>
              <a:t>Y</a:t>
            </a:r>
            <a:r>
              <a:rPr lang="en-US" sz="1800" dirty="0">
                <a:latin typeface="Arial"/>
                <a:cs typeface="Arial"/>
              </a:rPr>
              <a:t>OUR</a:t>
            </a:r>
            <a:r>
              <a:rPr lang="en-US" sz="1800" spc="-5" dirty="0">
                <a:latin typeface="Arial"/>
                <a:cs typeface="Arial"/>
              </a:rPr>
              <a:t> </a:t>
            </a:r>
            <a:r>
              <a:rPr lang="en-US" sz="1800" dirty="0">
                <a:latin typeface="Arial"/>
                <a:cs typeface="Arial"/>
              </a:rPr>
              <a:t>PUBLICA</a:t>
            </a:r>
            <a:r>
              <a:rPr lang="en-US" sz="1800" spc="-5" dirty="0">
                <a:latin typeface="Arial"/>
                <a:cs typeface="Arial"/>
              </a:rPr>
              <a:t>T</a:t>
            </a:r>
            <a:r>
              <a:rPr lang="en-US" sz="1800" dirty="0">
                <a:latin typeface="Arial"/>
                <a:cs typeface="Arial"/>
              </a:rPr>
              <a:t>ION</a:t>
            </a:r>
          </a:p>
        </p:txBody>
      </p:sp>
      <p:sp>
        <p:nvSpPr>
          <p:cNvPr id="4" name="object 4"/>
          <p:cNvSpPr/>
          <p:nvPr/>
        </p:nvSpPr>
        <p:spPr>
          <a:xfrm>
            <a:off x="6072716" y="4502151"/>
            <a:ext cx="0" cy="695325"/>
          </a:xfrm>
          <a:custGeom>
            <a:avLst/>
            <a:gdLst/>
            <a:ahLst/>
            <a:cxnLst/>
            <a:rect l="l" t="t" r="r" b="b"/>
            <a:pathLst>
              <a:path h="695325">
                <a:moveTo>
                  <a:pt x="0" y="0"/>
                </a:moveTo>
                <a:lnTo>
                  <a:pt x="0" y="695324"/>
                </a:lnTo>
              </a:path>
            </a:pathLst>
          </a:custGeom>
          <a:ln w="25399">
            <a:solidFill>
              <a:srgbClr val="000000"/>
            </a:solidFill>
          </a:ln>
        </p:spPr>
        <p:txBody>
          <a:bodyPr wrap="square" lIns="0" tIns="0" rIns="0" bIns="0" rtlCol="0"/>
          <a:lstStyle/>
          <a:p>
            <a:endParaRPr/>
          </a:p>
        </p:txBody>
      </p:sp>
      <p:sp>
        <p:nvSpPr>
          <p:cNvPr id="5" name="object 5"/>
          <p:cNvSpPr/>
          <p:nvPr/>
        </p:nvSpPr>
        <p:spPr>
          <a:xfrm>
            <a:off x="6021916" y="5146675"/>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6" name="object 6"/>
          <p:cNvSpPr/>
          <p:nvPr/>
        </p:nvSpPr>
        <p:spPr>
          <a:xfrm>
            <a:off x="5833532" y="4260851"/>
            <a:ext cx="0" cy="694055"/>
          </a:xfrm>
          <a:custGeom>
            <a:avLst/>
            <a:gdLst/>
            <a:ahLst/>
            <a:cxnLst/>
            <a:rect l="l" t="t" r="r" b="b"/>
            <a:pathLst>
              <a:path h="694054">
                <a:moveTo>
                  <a:pt x="0" y="0"/>
                </a:moveTo>
                <a:lnTo>
                  <a:pt x="0" y="693737"/>
                </a:lnTo>
              </a:path>
            </a:pathLst>
          </a:custGeom>
          <a:ln w="25399">
            <a:solidFill>
              <a:srgbClr val="000000"/>
            </a:solidFill>
          </a:ln>
        </p:spPr>
        <p:txBody>
          <a:bodyPr wrap="square" lIns="0" tIns="0" rIns="0" bIns="0" rtlCol="0"/>
          <a:lstStyle/>
          <a:p>
            <a:endParaRPr/>
          </a:p>
        </p:txBody>
      </p:sp>
      <p:sp>
        <p:nvSpPr>
          <p:cNvPr id="7" name="object 7"/>
          <p:cNvSpPr/>
          <p:nvPr/>
        </p:nvSpPr>
        <p:spPr>
          <a:xfrm>
            <a:off x="5782733" y="4903787"/>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8" name="object 8"/>
          <p:cNvSpPr/>
          <p:nvPr/>
        </p:nvSpPr>
        <p:spPr>
          <a:xfrm>
            <a:off x="6309783" y="4257676"/>
            <a:ext cx="0" cy="694055"/>
          </a:xfrm>
          <a:custGeom>
            <a:avLst/>
            <a:gdLst/>
            <a:ahLst/>
            <a:cxnLst/>
            <a:rect l="l" t="t" r="r" b="b"/>
            <a:pathLst>
              <a:path h="694054">
                <a:moveTo>
                  <a:pt x="0" y="0"/>
                </a:moveTo>
                <a:lnTo>
                  <a:pt x="0" y="693737"/>
                </a:lnTo>
              </a:path>
            </a:pathLst>
          </a:custGeom>
          <a:ln w="25399">
            <a:solidFill>
              <a:srgbClr val="000000"/>
            </a:solidFill>
          </a:ln>
        </p:spPr>
        <p:txBody>
          <a:bodyPr wrap="square" lIns="0" tIns="0" rIns="0" bIns="0" rtlCol="0"/>
          <a:lstStyle/>
          <a:p>
            <a:endParaRPr/>
          </a:p>
        </p:txBody>
      </p:sp>
      <p:sp>
        <p:nvSpPr>
          <p:cNvPr id="9" name="object 9"/>
          <p:cNvSpPr/>
          <p:nvPr/>
        </p:nvSpPr>
        <p:spPr>
          <a:xfrm>
            <a:off x="6258983" y="4900612"/>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0" name="object 10"/>
          <p:cNvSpPr/>
          <p:nvPr/>
        </p:nvSpPr>
        <p:spPr>
          <a:xfrm>
            <a:off x="6548964" y="3900489"/>
            <a:ext cx="0" cy="694055"/>
          </a:xfrm>
          <a:custGeom>
            <a:avLst/>
            <a:gdLst/>
            <a:ahLst/>
            <a:cxnLst/>
            <a:rect l="l" t="t" r="r" b="b"/>
            <a:pathLst>
              <a:path h="694054">
                <a:moveTo>
                  <a:pt x="0" y="0"/>
                </a:moveTo>
                <a:lnTo>
                  <a:pt x="0" y="693737"/>
                </a:lnTo>
              </a:path>
            </a:pathLst>
          </a:custGeom>
          <a:ln w="25399">
            <a:solidFill>
              <a:srgbClr val="000000"/>
            </a:solidFill>
          </a:ln>
        </p:spPr>
        <p:txBody>
          <a:bodyPr wrap="square" lIns="0" tIns="0" rIns="0" bIns="0" rtlCol="0"/>
          <a:lstStyle/>
          <a:p>
            <a:endParaRPr/>
          </a:p>
        </p:txBody>
      </p:sp>
      <p:sp>
        <p:nvSpPr>
          <p:cNvPr id="11" name="object 11"/>
          <p:cNvSpPr/>
          <p:nvPr/>
        </p:nvSpPr>
        <p:spPr>
          <a:xfrm>
            <a:off x="6498164" y="4543426"/>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2" name="object 12"/>
          <p:cNvSpPr/>
          <p:nvPr/>
        </p:nvSpPr>
        <p:spPr>
          <a:xfrm>
            <a:off x="6786033" y="3684589"/>
            <a:ext cx="0" cy="695325"/>
          </a:xfrm>
          <a:custGeom>
            <a:avLst/>
            <a:gdLst/>
            <a:ahLst/>
            <a:cxnLst/>
            <a:rect l="l" t="t" r="r" b="b"/>
            <a:pathLst>
              <a:path h="695325">
                <a:moveTo>
                  <a:pt x="0" y="0"/>
                </a:moveTo>
                <a:lnTo>
                  <a:pt x="0" y="695324"/>
                </a:lnTo>
              </a:path>
            </a:pathLst>
          </a:custGeom>
          <a:ln w="25399">
            <a:solidFill>
              <a:srgbClr val="000000"/>
            </a:solidFill>
          </a:ln>
        </p:spPr>
        <p:txBody>
          <a:bodyPr wrap="square" lIns="0" tIns="0" rIns="0" bIns="0" rtlCol="0"/>
          <a:lstStyle/>
          <a:p>
            <a:endParaRPr/>
          </a:p>
        </p:txBody>
      </p:sp>
      <p:sp>
        <p:nvSpPr>
          <p:cNvPr id="13" name="object 13"/>
          <p:cNvSpPr/>
          <p:nvPr/>
        </p:nvSpPr>
        <p:spPr>
          <a:xfrm>
            <a:off x="6735233" y="4329113"/>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4" name="object 14"/>
          <p:cNvSpPr/>
          <p:nvPr/>
        </p:nvSpPr>
        <p:spPr>
          <a:xfrm>
            <a:off x="5596464" y="3897313"/>
            <a:ext cx="0" cy="695325"/>
          </a:xfrm>
          <a:custGeom>
            <a:avLst/>
            <a:gdLst/>
            <a:ahLst/>
            <a:cxnLst/>
            <a:rect l="l" t="t" r="r" b="b"/>
            <a:pathLst>
              <a:path h="695325">
                <a:moveTo>
                  <a:pt x="0" y="0"/>
                </a:moveTo>
                <a:lnTo>
                  <a:pt x="0" y="695324"/>
                </a:lnTo>
              </a:path>
            </a:pathLst>
          </a:custGeom>
          <a:ln w="25399">
            <a:solidFill>
              <a:srgbClr val="000000"/>
            </a:solidFill>
          </a:ln>
        </p:spPr>
        <p:txBody>
          <a:bodyPr wrap="square" lIns="0" tIns="0" rIns="0" bIns="0" rtlCol="0"/>
          <a:lstStyle/>
          <a:p>
            <a:endParaRPr/>
          </a:p>
        </p:txBody>
      </p:sp>
      <p:sp>
        <p:nvSpPr>
          <p:cNvPr id="15" name="object 15"/>
          <p:cNvSpPr/>
          <p:nvPr/>
        </p:nvSpPr>
        <p:spPr>
          <a:xfrm>
            <a:off x="5545664" y="4541837"/>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6" name="object 16"/>
          <p:cNvSpPr/>
          <p:nvPr/>
        </p:nvSpPr>
        <p:spPr>
          <a:xfrm>
            <a:off x="5357283" y="3684589"/>
            <a:ext cx="0" cy="695325"/>
          </a:xfrm>
          <a:custGeom>
            <a:avLst/>
            <a:gdLst/>
            <a:ahLst/>
            <a:cxnLst/>
            <a:rect l="l" t="t" r="r" b="b"/>
            <a:pathLst>
              <a:path h="695325">
                <a:moveTo>
                  <a:pt x="0" y="0"/>
                </a:moveTo>
                <a:lnTo>
                  <a:pt x="0" y="695324"/>
                </a:lnTo>
              </a:path>
            </a:pathLst>
          </a:custGeom>
          <a:ln w="25399">
            <a:solidFill>
              <a:srgbClr val="000000"/>
            </a:solidFill>
          </a:ln>
        </p:spPr>
        <p:txBody>
          <a:bodyPr wrap="square" lIns="0" tIns="0" rIns="0" bIns="0" rtlCol="0"/>
          <a:lstStyle/>
          <a:p>
            <a:endParaRPr/>
          </a:p>
        </p:txBody>
      </p:sp>
      <p:sp>
        <p:nvSpPr>
          <p:cNvPr id="17" name="object 17"/>
          <p:cNvSpPr/>
          <p:nvPr/>
        </p:nvSpPr>
        <p:spPr>
          <a:xfrm>
            <a:off x="5306483" y="4329113"/>
            <a:ext cx="1016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8" name="object 18"/>
          <p:cNvSpPr txBox="1"/>
          <p:nvPr/>
        </p:nvSpPr>
        <p:spPr>
          <a:xfrm>
            <a:off x="538689" y="5479811"/>
            <a:ext cx="10670540" cy="307777"/>
          </a:xfrm>
          <a:prstGeom prst="rect">
            <a:avLst/>
          </a:prstGeom>
        </p:spPr>
        <p:txBody>
          <a:bodyPr vert="horz" wrap="square" lIns="0" tIns="0" rIns="0" bIns="0" rtlCol="0">
            <a:spAutoFit/>
          </a:bodyPr>
          <a:lstStyle/>
          <a:p>
            <a:pPr marL="12700">
              <a:lnSpc>
                <a:spcPct val="100000"/>
              </a:lnSpc>
            </a:pPr>
            <a:r>
              <a:rPr lang="en-US" sz="2000" dirty="0">
                <a:cs typeface="Arial"/>
              </a:rPr>
              <a:t>BREAK</a:t>
            </a:r>
            <a:r>
              <a:rPr lang="en-US" sz="2000" spc="-5" dirty="0">
                <a:cs typeface="Arial"/>
              </a:rPr>
              <a:t> </a:t>
            </a:r>
            <a:r>
              <a:rPr lang="en-US" sz="2000" dirty="0">
                <a:cs typeface="Arial"/>
              </a:rPr>
              <a:t>ORIGINAL</a:t>
            </a:r>
            <a:r>
              <a:rPr lang="en-US" sz="2000" spc="-5" dirty="0">
                <a:cs typeface="Arial"/>
              </a:rPr>
              <a:t> </a:t>
            </a:r>
            <a:r>
              <a:rPr lang="en-US" sz="2000" spc="-10" dirty="0">
                <a:cs typeface="Arial"/>
              </a:rPr>
              <a:t>ST</a:t>
            </a:r>
            <a:r>
              <a:rPr lang="en-US" sz="2000" dirty="0">
                <a:cs typeface="Arial"/>
              </a:rPr>
              <a:t>ORY</a:t>
            </a:r>
            <a:r>
              <a:rPr lang="en-US" sz="2000" spc="-5" dirty="0">
                <a:cs typeface="Arial"/>
              </a:rPr>
              <a:t> </a:t>
            </a:r>
            <a:r>
              <a:rPr lang="en-US" sz="2000" dirty="0">
                <a:cs typeface="Arial"/>
              </a:rPr>
              <a:t>IN</a:t>
            </a:r>
            <a:r>
              <a:rPr lang="en-US" sz="2000" spc="-10" dirty="0">
                <a:cs typeface="Arial"/>
              </a:rPr>
              <a:t>T</a:t>
            </a:r>
            <a:r>
              <a:rPr lang="en-US" sz="2000" dirty="0">
                <a:cs typeface="Arial"/>
              </a:rPr>
              <a:t>O</a:t>
            </a:r>
            <a:r>
              <a:rPr lang="en-US" sz="2000" spc="-5" dirty="0">
                <a:cs typeface="Arial"/>
              </a:rPr>
              <a:t> </a:t>
            </a:r>
            <a:r>
              <a:rPr lang="en-US" sz="2000" dirty="0">
                <a:cs typeface="Arial"/>
              </a:rPr>
              <a:t>CHUNKS</a:t>
            </a:r>
            <a:r>
              <a:rPr lang="en-US" sz="2000" spc="-5" dirty="0">
                <a:cs typeface="Arial"/>
              </a:rPr>
              <a:t> </a:t>
            </a:r>
            <a:r>
              <a:rPr lang="en-US" sz="2000" dirty="0">
                <a:cs typeface="Arial"/>
              </a:rPr>
              <a:t>AND</a:t>
            </a:r>
            <a:r>
              <a:rPr lang="en-US" sz="2000" spc="-5" dirty="0">
                <a:cs typeface="Arial"/>
              </a:rPr>
              <a:t> </a:t>
            </a:r>
            <a:r>
              <a:rPr lang="en-US" sz="2000" dirty="0">
                <a:cs typeface="Arial"/>
              </a:rPr>
              <a:t>DI</a:t>
            </a:r>
            <a:r>
              <a:rPr lang="en-US" sz="2000" spc="-10" dirty="0">
                <a:cs typeface="Arial"/>
              </a:rPr>
              <a:t>ST</a:t>
            </a:r>
            <a:r>
              <a:rPr lang="en-US" sz="2000" dirty="0">
                <a:cs typeface="Arial"/>
              </a:rPr>
              <a:t>RIBU</a:t>
            </a:r>
            <a:r>
              <a:rPr lang="en-US" sz="2000" spc="-10" dirty="0">
                <a:cs typeface="Arial"/>
              </a:rPr>
              <a:t>T</a:t>
            </a:r>
            <a:r>
              <a:rPr lang="en-US" sz="2000" dirty="0">
                <a:cs typeface="Arial"/>
              </a:rPr>
              <a:t>E</a:t>
            </a:r>
            <a:r>
              <a:rPr lang="en-US" sz="2000" spc="-5" dirty="0">
                <a:cs typeface="Arial"/>
              </a:rPr>
              <a:t> </a:t>
            </a:r>
            <a:r>
              <a:rPr lang="en-US" sz="2000" dirty="0">
                <a:cs typeface="Arial"/>
              </a:rPr>
              <a:t>ACROSS</a:t>
            </a:r>
            <a:r>
              <a:rPr lang="en-US" sz="2000" spc="-5" dirty="0">
                <a:cs typeface="Arial"/>
              </a:rPr>
              <a:t> </a:t>
            </a:r>
            <a:r>
              <a:rPr lang="en-US" sz="2000" dirty="0">
                <a:cs typeface="Arial"/>
              </a:rPr>
              <a:t>MUL</a:t>
            </a:r>
            <a:r>
              <a:rPr lang="en-US" sz="2000" spc="-10" dirty="0">
                <a:cs typeface="Arial"/>
              </a:rPr>
              <a:t>T</a:t>
            </a:r>
            <a:r>
              <a:rPr lang="en-US" sz="2000" dirty="0">
                <a:cs typeface="Arial"/>
              </a:rPr>
              <a:t>IPLE</a:t>
            </a:r>
            <a:r>
              <a:rPr lang="en-US" sz="2000" spc="-5" dirty="0">
                <a:cs typeface="Arial"/>
              </a:rPr>
              <a:t> </a:t>
            </a:r>
            <a:r>
              <a:rPr lang="en-US" sz="2000" dirty="0">
                <a:cs typeface="Arial"/>
              </a:rPr>
              <a:t>CHANNELS</a:t>
            </a:r>
          </a:p>
        </p:txBody>
      </p:sp>
    </p:spTree>
    <p:extLst>
      <p:ext uri="{BB962C8B-B14F-4D97-AF65-F5344CB8AC3E}">
        <p14:creationId xmlns:p14="http://schemas.microsoft.com/office/powerpoint/2010/main" val="1410698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94562"/>
            <a:ext cx="10364451" cy="644087"/>
          </a:xfrm>
          <a:prstGeom prst="rect">
            <a:avLst/>
          </a:prstGeom>
        </p:spPr>
        <p:txBody>
          <a:bodyPr vert="horz" wrap="square" lIns="0" tIns="0" rIns="0" bIns="0" rtlCol="0">
            <a:spAutoFit/>
          </a:bodyPr>
          <a:lstStyle/>
          <a:p>
            <a:pPr marL="316230">
              <a:lnSpc>
                <a:spcPts val="5235"/>
              </a:lnSpc>
            </a:pPr>
            <a:r>
              <a:rPr sz="3300" dirty="0"/>
              <a:t>Unde</a:t>
            </a:r>
            <a:r>
              <a:rPr sz="3300" spc="-20" dirty="0"/>
              <a:t>rst</a:t>
            </a:r>
            <a:r>
              <a:rPr sz="3300" dirty="0"/>
              <a:t>anding</a:t>
            </a:r>
            <a:r>
              <a:rPr sz="3300" spc="-5" dirty="0"/>
              <a:t> </a:t>
            </a:r>
            <a:r>
              <a:rPr sz="3300" dirty="0"/>
              <a:t>Social</a:t>
            </a:r>
            <a:r>
              <a:rPr sz="3300" spc="-5" dirty="0"/>
              <a:t> </a:t>
            </a:r>
            <a:r>
              <a:rPr sz="3300" dirty="0"/>
              <a:t>Sharing</a:t>
            </a:r>
          </a:p>
        </p:txBody>
      </p:sp>
      <p:sp>
        <p:nvSpPr>
          <p:cNvPr id="3" name="object 3"/>
          <p:cNvSpPr txBox="1"/>
          <p:nvPr/>
        </p:nvSpPr>
        <p:spPr>
          <a:xfrm>
            <a:off x="763436" y="2403781"/>
            <a:ext cx="10115973" cy="1129155"/>
          </a:xfrm>
          <a:prstGeom prst="rect">
            <a:avLst/>
          </a:prstGeom>
        </p:spPr>
        <p:txBody>
          <a:bodyPr vert="horz" wrap="square" lIns="0" tIns="0" rIns="0" bIns="0" rtlCol="0">
            <a:spAutoFit/>
          </a:bodyPr>
          <a:lstStyle/>
          <a:p>
            <a:pPr marL="355600" indent="-342900">
              <a:lnSpc>
                <a:spcPct val="100000"/>
              </a:lnSpc>
              <a:buFont typeface="Courier New"/>
              <a:buChar char="o"/>
              <a:tabLst>
                <a:tab pos="354965" algn="l"/>
              </a:tabLst>
            </a:pPr>
            <a:r>
              <a:rPr lang="en-US" sz="2000" dirty="0">
                <a:cs typeface="Arial"/>
              </a:rPr>
              <a:t>SOCIAL</a:t>
            </a:r>
            <a:r>
              <a:rPr lang="en-US" sz="2000" spc="-5" dirty="0">
                <a:cs typeface="Arial"/>
              </a:rPr>
              <a:t> </a:t>
            </a:r>
            <a:r>
              <a:rPr lang="en-US" sz="2000" dirty="0">
                <a:cs typeface="Arial"/>
              </a:rPr>
              <a:t>MEDIA</a:t>
            </a:r>
            <a:r>
              <a:rPr lang="en-US" sz="2000" spc="-5" dirty="0">
                <a:cs typeface="Arial"/>
              </a:rPr>
              <a:t> </a:t>
            </a:r>
            <a:r>
              <a:rPr lang="en-US" sz="2000" dirty="0">
                <a:cs typeface="Arial"/>
              </a:rPr>
              <a:t>USAGE</a:t>
            </a:r>
            <a:r>
              <a:rPr lang="en-US" sz="2000" spc="-5" dirty="0">
                <a:cs typeface="Arial"/>
              </a:rPr>
              <a:t> </a:t>
            </a:r>
            <a:r>
              <a:rPr lang="en-US" sz="2000" dirty="0">
                <a:cs typeface="Arial"/>
              </a:rPr>
              <a:t>IS</a:t>
            </a:r>
            <a:r>
              <a:rPr lang="en-US" sz="2000" spc="-5" dirty="0">
                <a:cs typeface="Arial"/>
              </a:rPr>
              <a:t> </a:t>
            </a:r>
            <a:r>
              <a:rPr lang="en-US" sz="2000" dirty="0">
                <a:cs typeface="Arial"/>
              </a:rPr>
              <a:t>NEARLY</a:t>
            </a:r>
            <a:r>
              <a:rPr lang="en-US" sz="2000" spc="-5" dirty="0">
                <a:cs typeface="Arial"/>
              </a:rPr>
              <a:t> </a:t>
            </a:r>
            <a:r>
              <a:rPr lang="en-US" sz="2000" dirty="0">
                <a:cs typeface="Arial"/>
              </a:rPr>
              <a:t>UBIQUI</a:t>
            </a:r>
            <a:r>
              <a:rPr lang="en-US" sz="2000" spc="-10" dirty="0">
                <a:cs typeface="Arial"/>
              </a:rPr>
              <a:t>T</a:t>
            </a:r>
            <a:r>
              <a:rPr lang="en-US" sz="2000" dirty="0">
                <a:cs typeface="Arial"/>
              </a:rPr>
              <a:t>OUS</a:t>
            </a:r>
          </a:p>
          <a:p>
            <a:pPr marL="355600" indent="-342900">
              <a:lnSpc>
                <a:spcPct val="100000"/>
              </a:lnSpc>
              <a:spcBef>
                <a:spcPts val="495"/>
              </a:spcBef>
              <a:buFont typeface="Courier New"/>
              <a:buChar char="o"/>
              <a:tabLst>
                <a:tab pos="354965" algn="l"/>
              </a:tabLst>
            </a:pPr>
            <a:r>
              <a:rPr lang="en-US" sz="2000" spc="-5" dirty="0">
                <a:cs typeface="Arial"/>
              </a:rPr>
              <a:t>94</a:t>
            </a:r>
            <a:r>
              <a:rPr lang="en-US" sz="2000" dirty="0">
                <a:cs typeface="Arial"/>
              </a:rPr>
              <a:t>% </a:t>
            </a:r>
            <a:r>
              <a:rPr lang="en-US" sz="2000" spc="-20" dirty="0">
                <a:cs typeface="Arial"/>
              </a:rPr>
              <a:t>O</a:t>
            </a:r>
            <a:r>
              <a:rPr lang="en-US" sz="2000" spc="-10" dirty="0">
                <a:cs typeface="Arial"/>
              </a:rPr>
              <a:t>F</a:t>
            </a:r>
            <a:r>
              <a:rPr lang="en-US" sz="2000" dirty="0">
                <a:cs typeface="Arial"/>
              </a:rPr>
              <a:t> CANAD</a:t>
            </a:r>
            <a:r>
              <a:rPr lang="en-US" sz="2000" spc="-5" dirty="0">
                <a:cs typeface="Arial"/>
              </a:rPr>
              <a:t>A</a:t>
            </a:r>
            <a:r>
              <a:rPr lang="en-US" sz="2000" dirty="0">
                <a:cs typeface="Arial"/>
              </a:rPr>
              <a:t>’S</a:t>
            </a:r>
            <a:r>
              <a:rPr lang="en-US" sz="2000" spc="-5" dirty="0">
                <a:cs typeface="Arial"/>
              </a:rPr>
              <a:t> </a:t>
            </a:r>
            <a:r>
              <a:rPr lang="en-US" sz="2000" dirty="0">
                <a:cs typeface="Arial"/>
              </a:rPr>
              <a:t>ONLINE</a:t>
            </a:r>
            <a:r>
              <a:rPr lang="en-US" sz="2000" spc="-5" dirty="0">
                <a:cs typeface="Arial"/>
              </a:rPr>
              <a:t> </a:t>
            </a:r>
            <a:r>
              <a:rPr lang="en-US" sz="2000" dirty="0">
                <a:cs typeface="Arial"/>
              </a:rPr>
              <a:t>POPULA</a:t>
            </a:r>
            <a:r>
              <a:rPr lang="en-US" sz="2000" spc="-10" dirty="0">
                <a:cs typeface="Arial"/>
              </a:rPr>
              <a:t>T</a:t>
            </a:r>
            <a:r>
              <a:rPr lang="en-US" sz="2000" dirty="0">
                <a:cs typeface="Arial"/>
              </a:rPr>
              <a:t>ION</a:t>
            </a:r>
            <a:r>
              <a:rPr lang="en-US" sz="2000" spc="-5" dirty="0">
                <a:cs typeface="Arial"/>
              </a:rPr>
              <a:t> </a:t>
            </a:r>
            <a:r>
              <a:rPr lang="en-US" sz="2000" dirty="0">
                <a:cs typeface="Arial"/>
              </a:rPr>
              <a:t>USES</a:t>
            </a:r>
            <a:r>
              <a:rPr lang="en-US" sz="2000" spc="-5" dirty="0">
                <a:cs typeface="Arial"/>
              </a:rPr>
              <a:t> </a:t>
            </a:r>
            <a:r>
              <a:rPr lang="en-US" sz="2000" dirty="0">
                <a:cs typeface="Arial"/>
              </a:rPr>
              <a:t>SOCIAL</a:t>
            </a:r>
            <a:r>
              <a:rPr lang="en-US" sz="2000" spc="-5" dirty="0">
                <a:cs typeface="Arial"/>
              </a:rPr>
              <a:t> </a:t>
            </a:r>
            <a:r>
              <a:rPr lang="en-US" sz="2000" dirty="0">
                <a:cs typeface="Arial"/>
              </a:rPr>
              <a:t>MEDIA</a:t>
            </a:r>
          </a:p>
          <a:p>
            <a:pPr marL="355600" marR="311150" indent="-342900">
              <a:lnSpc>
                <a:spcPts val="2820"/>
              </a:lnSpc>
              <a:spcBef>
                <a:spcPts val="760"/>
              </a:spcBef>
              <a:buFont typeface="Courier New"/>
              <a:buChar char="o"/>
              <a:tabLst>
                <a:tab pos="354965" algn="l"/>
              </a:tabLst>
            </a:pPr>
            <a:r>
              <a:rPr lang="en-US" sz="2000" dirty="0">
                <a:cs typeface="Arial"/>
              </a:rPr>
              <a:t>NEARLY</a:t>
            </a:r>
            <a:r>
              <a:rPr lang="en-US" sz="2000" spc="-5" dirty="0">
                <a:cs typeface="Arial"/>
              </a:rPr>
              <a:t> </a:t>
            </a:r>
            <a:r>
              <a:rPr lang="en-US" sz="2000" dirty="0">
                <a:cs typeface="Arial"/>
              </a:rPr>
              <a:t>1</a:t>
            </a:r>
            <a:r>
              <a:rPr lang="en-US" sz="2000" spc="-5" dirty="0">
                <a:cs typeface="Arial"/>
              </a:rPr>
              <a:t> </a:t>
            </a:r>
            <a:r>
              <a:rPr lang="en-US" sz="2000" dirty="0">
                <a:cs typeface="Arial"/>
              </a:rPr>
              <a:t>IN</a:t>
            </a:r>
            <a:r>
              <a:rPr lang="en-US" sz="2000" spc="-5" dirty="0">
                <a:cs typeface="Arial"/>
              </a:rPr>
              <a:t> </a:t>
            </a:r>
            <a:r>
              <a:rPr lang="en-US" sz="2000" dirty="0">
                <a:cs typeface="Arial"/>
              </a:rPr>
              <a:t>EVERY</a:t>
            </a:r>
            <a:r>
              <a:rPr lang="en-US" sz="2000" spc="-5" dirty="0">
                <a:cs typeface="Arial"/>
              </a:rPr>
              <a:t> </a:t>
            </a:r>
            <a:r>
              <a:rPr lang="en-US" sz="2000" dirty="0">
                <a:cs typeface="Arial"/>
              </a:rPr>
              <a:t>5</a:t>
            </a:r>
            <a:r>
              <a:rPr lang="en-US" sz="2000" spc="-5" dirty="0">
                <a:cs typeface="Arial"/>
              </a:rPr>
              <a:t> </a:t>
            </a:r>
            <a:r>
              <a:rPr lang="en-US" sz="2000" dirty="0">
                <a:cs typeface="Arial"/>
              </a:rPr>
              <a:t>MINU</a:t>
            </a:r>
            <a:r>
              <a:rPr lang="en-US" sz="2000" spc="-10" dirty="0">
                <a:cs typeface="Arial"/>
              </a:rPr>
              <a:t>T</a:t>
            </a:r>
            <a:r>
              <a:rPr lang="en-US" sz="2000" dirty="0">
                <a:cs typeface="Arial"/>
              </a:rPr>
              <a:t>ES</a:t>
            </a:r>
            <a:r>
              <a:rPr lang="en-US" sz="2000" spc="-5" dirty="0">
                <a:cs typeface="Arial"/>
              </a:rPr>
              <a:t> </a:t>
            </a:r>
            <a:r>
              <a:rPr lang="en-US" sz="2000" dirty="0">
                <a:cs typeface="Arial"/>
              </a:rPr>
              <a:t>ONLINE</a:t>
            </a:r>
            <a:r>
              <a:rPr lang="en-US" sz="2000" spc="-5" dirty="0">
                <a:cs typeface="Arial"/>
              </a:rPr>
              <a:t> </a:t>
            </a:r>
            <a:r>
              <a:rPr lang="en-US" sz="2000" dirty="0">
                <a:cs typeface="Arial"/>
              </a:rPr>
              <a:t>IS</a:t>
            </a:r>
            <a:r>
              <a:rPr lang="en-US" sz="2000" spc="-5" dirty="0">
                <a:cs typeface="Arial"/>
              </a:rPr>
              <a:t> </a:t>
            </a:r>
            <a:r>
              <a:rPr lang="en-US" sz="2000" dirty="0">
                <a:cs typeface="Arial"/>
              </a:rPr>
              <a:t>SPEN</a:t>
            </a:r>
            <a:r>
              <a:rPr lang="en-US" sz="2000" spc="-10" dirty="0">
                <a:cs typeface="Arial"/>
              </a:rPr>
              <a:t>T</a:t>
            </a:r>
            <a:r>
              <a:rPr lang="en-US" sz="2000" spc="-5" dirty="0">
                <a:cs typeface="Arial"/>
              </a:rPr>
              <a:t> </a:t>
            </a:r>
            <a:r>
              <a:rPr lang="en-US" sz="2000" dirty="0">
                <a:cs typeface="Arial"/>
              </a:rPr>
              <a:t>IN</a:t>
            </a:r>
            <a:r>
              <a:rPr lang="en-US" sz="2000" spc="-5" dirty="0">
                <a:cs typeface="Arial"/>
              </a:rPr>
              <a:t> </a:t>
            </a:r>
            <a:r>
              <a:rPr lang="en-US" sz="2000" dirty="0">
                <a:cs typeface="Arial"/>
              </a:rPr>
              <a:t>SOCIAL MEDIA</a:t>
            </a:r>
          </a:p>
        </p:txBody>
      </p:sp>
      <p:sp>
        <p:nvSpPr>
          <p:cNvPr id="4" name="object 4"/>
          <p:cNvSpPr txBox="1"/>
          <p:nvPr/>
        </p:nvSpPr>
        <p:spPr>
          <a:xfrm>
            <a:off x="714584" y="4619703"/>
            <a:ext cx="11074407" cy="184666"/>
          </a:xfrm>
          <a:prstGeom prst="rect">
            <a:avLst/>
          </a:prstGeom>
        </p:spPr>
        <p:txBody>
          <a:bodyPr vert="horz" wrap="square" lIns="0" tIns="0" rIns="0" bIns="0" rtlCol="0">
            <a:spAutoFit/>
          </a:bodyPr>
          <a:lstStyle/>
          <a:p>
            <a:pPr marL="12700" algn="r">
              <a:lnSpc>
                <a:spcPct val="100000"/>
              </a:lnSpc>
            </a:pPr>
            <a:r>
              <a:rPr sz="1200" dirty="0">
                <a:latin typeface="Arial"/>
                <a:cs typeface="Arial"/>
              </a:rPr>
              <a:t>comScore</a:t>
            </a:r>
            <a:r>
              <a:rPr sz="1200" spc="-5" dirty="0">
                <a:latin typeface="Arial"/>
                <a:cs typeface="Arial"/>
              </a:rPr>
              <a:t>: </a:t>
            </a:r>
            <a:r>
              <a:rPr sz="1200" spc="-10" dirty="0">
                <a:latin typeface="Arial"/>
                <a:cs typeface="Arial"/>
              </a:rPr>
              <a:t>T</a:t>
            </a:r>
            <a:r>
              <a:rPr sz="1200" dirty="0">
                <a:latin typeface="Arial"/>
                <a:cs typeface="Arial"/>
              </a:rPr>
              <a:t>he</a:t>
            </a:r>
            <a:r>
              <a:rPr sz="1200" spc="-5" dirty="0">
                <a:latin typeface="Arial"/>
                <a:cs typeface="Arial"/>
              </a:rPr>
              <a:t> </a:t>
            </a:r>
            <a:r>
              <a:rPr sz="1200" spc="-10" dirty="0">
                <a:latin typeface="Arial"/>
                <a:cs typeface="Arial"/>
              </a:rPr>
              <a:t>St</a:t>
            </a:r>
            <a:r>
              <a:rPr sz="1200" dirty="0">
                <a:latin typeface="Arial"/>
                <a:cs typeface="Arial"/>
              </a:rPr>
              <a:t>a</a:t>
            </a:r>
            <a:r>
              <a:rPr sz="1200" spc="-5" dirty="0">
                <a:latin typeface="Arial"/>
                <a:cs typeface="Arial"/>
              </a:rPr>
              <a:t>t</a:t>
            </a:r>
            <a:r>
              <a:rPr sz="1200" dirty="0">
                <a:latin typeface="Arial"/>
                <a:cs typeface="Arial"/>
              </a:rPr>
              <a:t>e</a:t>
            </a:r>
            <a:r>
              <a:rPr sz="1200" spc="-5" dirty="0">
                <a:latin typeface="Arial"/>
                <a:cs typeface="Arial"/>
              </a:rPr>
              <a:t> </a:t>
            </a:r>
            <a:r>
              <a:rPr sz="1200" dirty="0">
                <a:latin typeface="Arial"/>
                <a:cs typeface="Arial"/>
              </a:rPr>
              <a:t>o</a:t>
            </a:r>
            <a:r>
              <a:rPr sz="1200" spc="-5" dirty="0">
                <a:latin typeface="Arial"/>
                <a:cs typeface="Arial"/>
              </a:rPr>
              <a:t>f </a:t>
            </a:r>
            <a:r>
              <a:rPr sz="1200" dirty="0">
                <a:latin typeface="Arial"/>
                <a:cs typeface="Arial"/>
              </a:rPr>
              <a:t>Social</a:t>
            </a:r>
            <a:r>
              <a:rPr sz="1200" spc="-5" dirty="0">
                <a:latin typeface="Arial"/>
                <a:cs typeface="Arial"/>
              </a:rPr>
              <a:t> </a:t>
            </a:r>
            <a:r>
              <a:rPr sz="1200" dirty="0">
                <a:latin typeface="Arial"/>
                <a:cs typeface="Arial"/>
              </a:rPr>
              <a:t>Media</a:t>
            </a:r>
          </a:p>
        </p:txBody>
      </p:sp>
    </p:spTree>
    <p:extLst>
      <p:ext uri="{BB962C8B-B14F-4D97-AF65-F5344CB8AC3E}">
        <p14:creationId xmlns:p14="http://schemas.microsoft.com/office/powerpoint/2010/main" val="346963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94562"/>
            <a:ext cx="10364451" cy="644087"/>
          </a:xfrm>
          <a:prstGeom prst="rect">
            <a:avLst/>
          </a:prstGeom>
        </p:spPr>
        <p:txBody>
          <a:bodyPr vert="horz" wrap="square" lIns="0" tIns="0" rIns="0" bIns="0" rtlCol="0">
            <a:spAutoFit/>
          </a:bodyPr>
          <a:lstStyle/>
          <a:p>
            <a:pPr marL="316230">
              <a:lnSpc>
                <a:spcPts val="5235"/>
              </a:lnSpc>
            </a:pPr>
            <a:r>
              <a:rPr sz="3300" dirty="0"/>
              <a:t>Unde</a:t>
            </a:r>
            <a:r>
              <a:rPr sz="3300" spc="-20" dirty="0"/>
              <a:t>rst</a:t>
            </a:r>
            <a:r>
              <a:rPr sz="3300" dirty="0"/>
              <a:t>anding</a:t>
            </a:r>
            <a:r>
              <a:rPr sz="3300" spc="-5" dirty="0"/>
              <a:t> </a:t>
            </a:r>
            <a:r>
              <a:rPr sz="3300" dirty="0"/>
              <a:t>Social</a:t>
            </a:r>
            <a:r>
              <a:rPr sz="3300" spc="-5" dirty="0"/>
              <a:t> </a:t>
            </a:r>
            <a:r>
              <a:rPr sz="3300" dirty="0"/>
              <a:t>Sharing</a:t>
            </a:r>
          </a:p>
        </p:txBody>
      </p:sp>
      <p:sp>
        <p:nvSpPr>
          <p:cNvPr id="3" name="object 3"/>
          <p:cNvSpPr txBox="1"/>
          <p:nvPr/>
        </p:nvSpPr>
        <p:spPr>
          <a:xfrm>
            <a:off x="730869" y="2524870"/>
            <a:ext cx="10611273" cy="2184444"/>
          </a:xfrm>
          <a:prstGeom prst="rect">
            <a:avLst/>
          </a:prstGeom>
        </p:spPr>
        <p:txBody>
          <a:bodyPr vert="horz" wrap="square" lIns="0" tIns="0" rIns="0" bIns="0" rtlCol="0">
            <a:spAutoFit/>
          </a:bodyPr>
          <a:lstStyle/>
          <a:p>
            <a:pPr marL="355600" marR="173355" indent="-342900">
              <a:lnSpc>
                <a:spcPct val="99500"/>
              </a:lnSpc>
              <a:buFont typeface="Courier New"/>
              <a:buChar char="o"/>
              <a:tabLst>
                <a:tab pos="354965" algn="l"/>
              </a:tabLst>
            </a:pPr>
            <a:r>
              <a:rPr lang="en-US" sz="2000" b="1" spc="-20" dirty="0">
                <a:cs typeface="Arial"/>
              </a:rPr>
              <a:t>GREA</a:t>
            </a:r>
            <a:r>
              <a:rPr lang="en-US" sz="2000" b="1" spc="-10" dirty="0">
                <a:cs typeface="Arial"/>
              </a:rPr>
              <a:t>T</a:t>
            </a:r>
            <a:r>
              <a:rPr lang="en-US" sz="2000" b="1" spc="-5" dirty="0">
                <a:cs typeface="Arial"/>
              </a:rPr>
              <a:t> </a:t>
            </a:r>
            <a:r>
              <a:rPr lang="en-US" sz="2000" b="1" dirty="0">
                <a:cs typeface="Arial"/>
              </a:rPr>
              <a:t>CON</a:t>
            </a:r>
            <a:r>
              <a:rPr lang="en-US" sz="2000" b="1" spc="-10" dirty="0">
                <a:cs typeface="Arial"/>
              </a:rPr>
              <a:t>T</a:t>
            </a:r>
            <a:r>
              <a:rPr lang="en-US" sz="2000" b="1" dirty="0">
                <a:cs typeface="Arial"/>
              </a:rPr>
              <a:t>EN</a:t>
            </a:r>
            <a:r>
              <a:rPr lang="en-US" sz="2000" b="1" spc="-10" dirty="0">
                <a:cs typeface="Arial"/>
              </a:rPr>
              <a:t>T</a:t>
            </a:r>
            <a:r>
              <a:rPr lang="en-US" sz="2000" b="1" spc="-5" dirty="0">
                <a:cs typeface="Arial"/>
              </a:rPr>
              <a:t> </a:t>
            </a:r>
            <a:r>
              <a:rPr lang="en-US" sz="2000" b="1" dirty="0">
                <a:cs typeface="Arial"/>
              </a:rPr>
              <a:t>IS</a:t>
            </a:r>
            <a:r>
              <a:rPr lang="en-US" sz="2000" b="1" spc="-5" dirty="0">
                <a:cs typeface="Arial"/>
              </a:rPr>
              <a:t> </a:t>
            </a:r>
            <a:r>
              <a:rPr lang="en-US" sz="2000" b="1" spc="-10" dirty="0">
                <a:cs typeface="Arial"/>
              </a:rPr>
              <a:t>T</a:t>
            </a:r>
            <a:r>
              <a:rPr lang="en-US" sz="2000" b="1" dirty="0">
                <a:cs typeface="Arial"/>
              </a:rPr>
              <a:t>HE</a:t>
            </a:r>
            <a:r>
              <a:rPr lang="en-US" sz="2000" b="1" spc="-5" dirty="0">
                <a:cs typeface="Arial"/>
              </a:rPr>
              <a:t> </a:t>
            </a:r>
            <a:r>
              <a:rPr lang="en-US" sz="2000" b="1" dirty="0">
                <a:cs typeface="Arial"/>
              </a:rPr>
              <a:t>LI</a:t>
            </a:r>
            <a:r>
              <a:rPr lang="en-US" sz="2000" b="1" spc="-10" dirty="0">
                <a:cs typeface="Arial"/>
              </a:rPr>
              <a:t>F</a:t>
            </a:r>
            <a:r>
              <a:rPr lang="en-US" sz="2000" b="1" dirty="0">
                <a:cs typeface="Arial"/>
              </a:rPr>
              <a:t>EBLOOD</a:t>
            </a:r>
            <a:r>
              <a:rPr lang="en-US" sz="2000" b="1" spc="-5" dirty="0">
                <a:cs typeface="Arial"/>
              </a:rPr>
              <a:t> </a:t>
            </a:r>
            <a:r>
              <a:rPr lang="en-US" sz="2000" b="1" dirty="0">
                <a:cs typeface="Arial"/>
              </a:rPr>
              <a:t>O</a:t>
            </a:r>
            <a:r>
              <a:rPr lang="en-US" sz="2000" b="1" spc="-10" dirty="0">
                <a:cs typeface="Arial"/>
              </a:rPr>
              <a:t>F</a:t>
            </a:r>
            <a:r>
              <a:rPr lang="en-US" sz="2000" b="1" spc="-5" dirty="0">
                <a:cs typeface="Arial"/>
              </a:rPr>
              <a:t> </a:t>
            </a:r>
            <a:r>
              <a:rPr lang="en-US" sz="2000" b="1" dirty="0">
                <a:cs typeface="Arial"/>
              </a:rPr>
              <a:t>SOCIAL</a:t>
            </a:r>
            <a:r>
              <a:rPr lang="en-US" sz="2000" b="1" spc="-5" dirty="0">
                <a:cs typeface="Arial"/>
              </a:rPr>
              <a:t> </a:t>
            </a:r>
            <a:r>
              <a:rPr lang="en-US" sz="2000" b="1" dirty="0">
                <a:cs typeface="Arial"/>
              </a:rPr>
              <a:t>MEDIA</a:t>
            </a:r>
            <a:r>
              <a:rPr lang="en-US" sz="2000" b="1" spc="-5" dirty="0">
                <a:cs typeface="Arial"/>
              </a:rPr>
              <a:t> </a:t>
            </a:r>
            <a:r>
              <a:rPr lang="en-US" sz="2000" dirty="0">
                <a:cs typeface="Arial"/>
              </a:rPr>
              <a:t>–</a:t>
            </a:r>
            <a:r>
              <a:rPr lang="en-US" sz="2000" spc="-5" dirty="0">
                <a:cs typeface="Arial"/>
              </a:rPr>
              <a:t> </a:t>
            </a:r>
            <a:r>
              <a:rPr lang="en-US" sz="2000" dirty="0">
                <a:cs typeface="Arial"/>
              </a:rPr>
              <a:t>PEOPLE DE</a:t>
            </a:r>
            <a:r>
              <a:rPr lang="en-US" sz="2000" spc="-10" dirty="0">
                <a:cs typeface="Arial"/>
              </a:rPr>
              <a:t>F</a:t>
            </a:r>
            <a:r>
              <a:rPr lang="en-US" sz="2000" dirty="0">
                <a:cs typeface="Arial"/>
              </a:rPr>
              <a:t>INE</a:t>
            </a:r>
            <a:r>
              <a:rPr lang="en-US" sz="2000" spc="-5" dirty="0">
                <a:cs typeface="Arial"/>
              </a:rPr>
              <a:t> </a:t>
            </a:r>
            <a:r>
              <a:rPr lang="en-US" sz="2000" spc="-10" dirty="0">
                <a:cs typeface="Arial"/>
              </a:rPr>
              <a:t>T</a:t>
            </a:r>
            <a:r>
              <a:rPr lang="en-US" sz="2000" dirty="0">
                <a:cs typeface="Arial"/>
              </a:rPr>
              <a:t>HEMSELVES</a:t>
            </a:r>
            <a:r>
              <a:rPr lang="en-US" sz="2000" spc="-5" dirty="0">
                <a:cs typeface="Arial"/>
              </a:rPr>
              <a:t> </a:t>
            </a:r>
            <a:r>
              <a:rPr lang="en-US" sz="2000" dirty="0">
                <a:cs typeface="Arial"/>
              </a:rPr>
              <a:t>BY</a:t>
            </a:r>
            <a:r>
              <a:rPr lang="en-US" sz="2000" spc="-5" dirty="0">
                <a:cs typeface="Arial"/>
              </a:rPr>
              <a:t> </a:t>
            </a:r>
            <a:r>
              <a:rPr lang="en-US" sz="2000" dirty="0">
                <a:cs typeface="Arial"/>
              </a:rPr>
              <a:t>WHA</a:t>
            </a:r>
            <a:r>
              <a:rPr lang="en-US" sz="2000" spc="-10" dirty="0">
                <a:cs typeface="Arial"/>
              </a:rPr>
              <a:t>T</a:t>
            </a:r>
            <a:r>
              <a:rPr lang="en-US" sz="2000" spc="-5" dirty="0">
                <a:cs typeface="Arial"/>
              </a:rPr>
              <a:t> </a:t>
            </a:r>
            <a:r>
              <a:rPr lang="en-US" sz="2000" spc="-10" dirty="0">
                <a:cs typeface="Arial"/>
              </a:rPr>
              <a:t>T</a:t>
            </a:r>
            <a:r>
              <a:rPr lang="en-US" sz="2000" dirty="0">
                <a:cs typeface="Arial"/>
              </a:rPr>
              <a:t>HEY</a:t>
            </a:r>
            <a:r>
              <a:rPr lang="en-US" sz="2000" spc="-5" dirty="0">
                <a:cs typeface="Arial"/>
              </a:rPr>
              <a:t> </a:t>
            </a:r>
            <a:r>
              <a:rPr lang="en-US" sz="2000" dirty="0">
                <a:cs typeface="Arial"/>
              </a:rPr>
              <a:t>SHARE</a:t>
            </a:r>
            <a:r>
              <a:rPr lang="en-US" sz="2000" spc="-10" dirty="0">
                <a:cs typeface="Arial"/>
              </a:rPr>
              <a:t>,</a:t>
            </a:r>
            <a:r>
              <a:rPr lang="en-US" sz="2000" spc="-5" dirty="0">
                <a:cs typeface="Arial"/>
              </a:rPr>
              <a:t> </a:t>
            </a:r>
            <a:r>
              <a:rPr lang="en-US" sz="2000" dirty="0">
                <a:cs typeface="Arial"/>
              </a:rPr>
              <a:t>WHE</a:t>
            </a:r>
            <a:r>
              <a:rPr lang="en-US" sz="2000" spc="-10" dirty="0">
                <a:cs typeface="Arial"/>
              </a:rPr>
              <a:t>T</a:t>
            </a:r>
            <a:r>
              <a:rPr lang="en-US" sz="2000" dirty="0">
                <a:cs typeface="Arial"/>
              </a:rPr>
              <a:t>HER</a:t>
            </a:r>
            <a:r>
              <a:rPr lang="en-US" sz="2000" spc="-5" dirty="0">
                <a:cs typeface="Arial"/>
              </a:rPr>
              <a:t> </a:t>
            </a:r>
            <a:r>
              <a:rPr lang="en-US" sz="2000" dirty="0">
                <a:cs typeface="Arial"/>
              </a:rPr>
              <a:t>I</a:t>
            </a:r>
            <a:r>
              <a:rPr lang="en-US" sz="2000" spc="-15" dirty="0">
                <a:cs typeface="Arial"/>
              </a:rPr>
              <a:t>T</a:t>
            </a:r>
            <a:r>
              <a:rPr lang="en-US" sz="2000" dirty="0">
                <a:cs typeface="Arial"/>
              </a:rPr>
              <a:t>’S </a:t>
            </a:r>
            <a:r>
              <a:rPr lang="en-US" sz="2000" spc="-10" dirty="0">
                <a:cs typeface="Arial"/>
              </a:rPr>
              <a:t>F</a:t>
            </a:r>
            <a:r>
              <a:rPr lang="en-US" sz="2000" dirty="0">
                <a:cs typeface="Arial"/>
              </a:rPr>
              <a:t>UNN</a:t>
            </a:r>
            <a:r>
              <a:rPr lang="en-US" sz="2000" spc="-10" dirty="0">
                <a:cs typeface="Arial"/>
              </a:rPr>
              <a:t>Y,</a:t>
            </a:r>
            <a:r>
              <a:rPr lang="en-US" sz="2000" spc="-5" dirty="0">
                <a:cs typeface="Arial"/>
              </a:rPr>
              <a:t> </a:t>
            </a:r>
            <a:r>
              <a:rPr lang="en-US" sz="2000" dirty="0">
                <a:cs typeface="Arial"/>
              </a:rPr>
              <a:t>ENLIGH</a:t>
            </a:r>
            <a:r>
              <a:rPr lang="en-US" sz="2000" spc="-10" dirty="0">
                <a:cs typeface="Arial"/>
              </a:rPr>
              <a:t>T</a:t>
            </a:r>
            <a:r>
              <a:rPr lang="en-US" sz="2000" dirty="0">
                <a:cs typeface="Arial"/>
              </a:rPr>
              <a:t>ENING</a:t>
            </a:r>
            <a:r>
              <a:rPr lang="en-US" sz="2000" spc="-10" dirty="0">
                <a:cs typeface="Arial"/>
              </a:rPr>
              <a:t>,</a:t>
            </a:r>
            <a:r>
              <a:rPr lang="en-US" sz="2000" spc="-5" dirty="0">
                <a:cs typeface="Arial"/>
              </a:rPr>
              <a:t> </a:t>
            </a:r>
            <a:r>
              <a:rPr lang="en-US" sz="2000" dirty="0">
                <a:cs typeface="Arial"/>
              </a:rPr>
              <a:t>SERVICE-ORIEN</a:t>
            </a:r>
            <a:r>
              <a:rPr lang="en-US" sz="2000" spc="-10" dirty="0">
                <a:cs typeface="Arial"/>
              </a:rPr>
              <a:t>T</a:t>
            </a:r>
            <a:r>
              <a:rPr lang="en-US" sz="2000" dirty="0">
                <a:cs typeface="Arial"/>
              </a:rPr>
              <a:t>ED</a:t>
            </a:r>
            <a:r>
              <a:rPr lang="en-US" sz="2000" spc="-5" dirty="0">
                <a:cs typeface="Arial"/>
              </a:rPr>
              <a:t> </a:t>
            </a:r>
            <a:r>
              <a:rPr lang="en-US" sz="2000" dirty="0">
                <a:cs typeface="Arial"/>
              </a:rPr>
              <a:t>OR</a:t>
            </a:r>
            <a:r>
              <a:rPr lang="en-US" sz="2000" spc="-5" dirty="0">
                <a:cs typeface="Arial"/>
              </a:rPr>
              <a:t> </a:t>
            </a:r>
            <a:r>
              <a:rPr lang="en-US" sz="2000" spc="-10" dirty="0">
                <a:cs typeface="Arial"/>
              </a:rPr>
              <a:t>F</a:t>
            </a:r>
            <a:r>
              <a:rPr lang="en-US" sz="2000" dirty="0">
                <a:cs typeface="Arial"/>
              </a:rPr>
              <a:t>OR</a:t>
            </a:r>
            <a:r>
              <a:rPr lang="en-US" sz="2000" spc="-5" dirty="0">
                <a:cs typeface="Arial"/>
              </a:rPr>
              <a:t> </a:t>
            </a:r>
            <a:r>
              <a:rPr lang="en-US" sz="2000" dirty="0">
                <a:cs typeface="Arial"/>
              </a:rPr>
              <a:t>PRO</a:t>
            </a:r>
            <a:r>
              <a:rPr lang="en-US" sz="2000" spc="-10" dirty="0">
                <a:cs typeface="Arial"/>
              </a:rPr>
              <a:t>F</a:t>
            </a:r>
            <a:r>
              <a:rPr lang="en-US" sz="2000" dirty="0">
                <a:cs typeface="Arial"/>
              </a:rPr>
              <a:t>ESSIONAL DEVELOPMEN</a:t>
            </a:r>
            <a:r>
              <a:rPr lang="en-US" sz="2000" spc="-10" dirty="0">
                <a:cs typeface="Arial"/>
              </a:rPr>
              <a:t>T</a:t>
            </a:r>
            <a:endParaRPr lang="en-US" sz="2000" dirty="0">
              <a:cs typeface="Arial"/>
            </a:endParaRPr>
          </a:p>
          <a:p>
            <a:pPr marL="355600" marR="5080" indent="-342900">
              <a:lnSpc>
                <a:spcPts val="2820"/>
              </a:lnSpc>
              <a:spcBef>
                <a:spcPts val="740"/>
              </a:spcBef>
              <a:buFont typeface="Courier New"/>
              <a:buChar char="o"/>
              <a:tabLst>
                <a:tab pos="354965" algn="l"/>
              </a:tabLst>
            </a:pPr>
            <a:r>
              <a:rPr lang="en-US" sz="2000" spc="-20" dirty="0">
                <a:cs typeface="Arial"/>
              </a:rPr>
              <a:t>A</a:t>
            </a:r>
            <a:r>
              <a:rPr lang="en-US" sz="2000" spc="-5" dirty="0">
                <a:cs typeface="Arial"/>
              </a:rPr>
              <a:t> </a:t>
            </a:r>
            <a:r>
              <a:rPr lang="en-US" sz="2000" dirty="0">
                <a:cs typeface="Arial"/>
              </a:rPr>
              <a:t>SOCIAL</a:t>
            </a:r>
            <a:r>
              <a:rPr lang="en-US" sz="2000" spc="-5" dirty="0">
                <a:cs typeface="Arial"/>
              </a:rPr>
              <a:t> </a:t>
            </a:r>
            <a:r>
              <a:rPr lang="en-US" sz="2000" spc="-10" dirty="0">
                <a:cs typeface="Arial"/>
              </a:rPr>
              <a:t>ST</a:t>
            </a:r>
            <a:r>
              <a:rPr lang="en-US" sz="2000" dirty="0">
                <a:cs typeface="Arial"/>
              </a:rPr>
              <a:t>RA</a:t>
            </a:r>
            <a:r>
              <a:rPr lang="en-US" sz="2000" spc="-10" dirty="0">
                <a:cs typeface="Arial"/>
              </a:rPr>
              <a:t>T</a:t>
            </a:r>
            <a:r>
              <a:rPr lang="en-US" sz="2000" dirty="0">
                <a:cs typeface="Arial"/>
              </a:rPr>
              <a:t>EGY</a:t>
            </a:r>
            <a:r>
              <a:rPr lang="en-US" sz="2000" spc="-5" dirty="0">
                <a:cs typeface="Arial"/>
              </a:rPr>
              <a:t> </a:t>
            </a:r>
            <a:r>
              <a:rPr lang="en-US" sz="2000" dirty="0">
                <a:cs typeface="Arial"/>
              </a:rPr>
              <a:t>MU</a:t>
            </a:r>
            <a:r>
              <a:rPr lang="en-US" sz="2000" spc="-10" dirty="0">
                <a:cs typeface="Arial"/>
              </a:rPr>
              <a:t>ST</a:t>
            </a:r>
            <a:r>
              <a:rPr lang="en-US" sz="2000" spc="-5" dirty="0">
                <a:cs typeface="Arial"/>
              </a:rPr>
              <a:t> </a:t>
            </a:r>
            <a:r>
              <a:rPr lang="en-US" sz="2000" spc="-10" dirty="0">
                <a:cs typeface="Arial"/>
              </a:rPr>
              <a:t>ST</a:t>
            </a:r>
            <a:r>
              <a:rPr lang="en-US" sz="2000" dirty="0">
                <a:cs typeface="Arial"/>
              </a:rPr>
              <a:t>A</a:t>
            </a:r>
            <a:r>
              <a:rPr lang="en-US" sz="2000" spc="-10" dirty="0">
                <a:cs typeface="Arial"/>
              </a:rPr>
              <a:t>RT</a:t>
            </a:r>
            <a:r>
              <a:rPr lang="en-US" sz="2000" spc="-5" dirty="0">
                <a:cs typeface="Arial"/>
              </a:rPr>
              <a:t> </a:t>
            </a:r>
            <a:r>
              <a:rPr lang="en-US" sz="2000" dirty="0">
                <a:cs typeface="Arial"/>
              </a:rPr>
              <a:t>WI</a:t>
            </a:r>
            <a:r>
              <a:rPr lang="en-US" sz="2000" spc="-10" dirty="0">
                <a:cs typeface="Arial"/>
              </a:rPr>
              <a:t>T</a:t>
            </a:r>
            <a:r>
              <a:rPr lang="en-US" sz="2000" dirty="0">
                <a:cs typeface="Arial"/>
              </a:rPr>
              <a:t>H</a:t>
            </a:r>
            <a:r>
              <a:rPr lang="en-US" sz="2000" spc="-5" dirty="0">
                <a:cs typeface="Arial"/>
              </a:rPr>
              <a:t> </a:t>
            </a:r>
            <a:r>
              <a:rPr lang="en-US" sz="2000" dirty="0">
                <a:cs typeface="Arial"/>
              </a:rPr>
              <a:t>CON</a:t>
            </a:r>
            <a:r>
              <a:rPr lang="en-US" sz="2000" spc="-10" dirty="0">
                <a:cs typeface="Arial"/>
              </a:rPr>
              <a:t>T</a:t>
            </a:r>
            <a:r>
              <a:rPr lang="en-US" sz="2000" dirty="0">
                <a:cs typeface="Arial"/>
              </a:rPr>
              <a:t>EN</a:t>
            </a:r>
            <a:r>
              <a:rPr lang="en-US" sz="2000" spc="-10" dirty="0">
                <a:cs typeface="Arial"/>
              </a:rPr>
              <a:t>T</a:t>
            </a:r>
            <a:r>
              <a:rPr lang="en-US" sz="2000" spc="-5" dirty="0">
                <a:cs typeface="Arial"/>
              </a:rPr>
              <a:t> </a:t>
            </a:r>
            <a:r>
              <a:rPr lang="en-US" sz="2000" spc="-10" dirty="0">
                <a:cs typeface="Arial"/>
              </a:rPr>
              <a:t>T</a:t>
            </a:r>
            <a:r>
              <a:rPr lang="en-US" sz="2000" dirty="0">
                <a:cs typeface="Arial"/>
              </a:rPr>
              <a:t>HA</a:t>
            </a:r>
            <a:r>
              <a:rPr lang="en-US" sz="2000" spc="-10" dirty="0">
                <a:cs typeface="Arial"/>
              </a:rPr>
              <a:t>T</a:t>
            </a:r>
            <a:r>
              <a:rPr lang="en-US" sz="2000" spc="-5" dirty="0">
                <a:cs typeface="Arial"/>
              </a:rPr>
              <a:t> </a:t>
            </a:r>
            <a:r>
              <a:rPr lang="en-US" sz="2000" b="1" i="1" dirty="0">
                <a:cs typeface="Arial"/>
              </a:rPr>
              <a:t>IS</a:t>
            </a:r>
            <a:r>
              <a:rPr lang="en-US" sz="2000" b="1" i="1" spc="-5" dirty="0">
                <a:cs typeface="Arial"/>
              </a:rPr>
              <a:t> </a:t>
            </a:r>
            <a:r>
              <a:rPr lang="en-US" sz="2000" b="1" i="1" dirty="0">
                <a:cs typeface="Arial"/>
              </a:rPr>
              <a:t>DESIGNED </a:t>
            </a:r>
            <a:r>
              <a:rPr lang="en-US" sz="2000" b="1" i="1" spc="-10" dirty="0">
                <a:cs typeface="Arial"/>
              </a:rPr>
              <a:t>F</a:t>
            </a:r>
            <a:r>
              <a:rPr lang="en-US" sz="2000" b="1" i="1" dirty="0">
                <a:cs typeface="Arial"/>
              </a:rPr>
              <a:t>OR</a:t>
            </a:r>
            <a:r>
              <a:rPr lang="en-US" sz="2000" b="1" i="1" spc="-5" dirty="0">
                <a:cs typeface="Arial"/>
              </a:rPr>
              <a:t> </a:t>
            </a:r>
            <a:r>
              <a:rPr lang="en-US" sz="2000" b="1" i="1" dirty="0">
                <a:cs typeface="Arial"/>
              </a:rPr>
              <a:t>EACH</a:t>
            </a:r>
            <a:r>
              <a:rPr lang="en-US" sz="2000" b="1" i="1" spc="-5" dirty="0">
                <a:cs typeface="Arial"/>
              </a:rPr>
              <a:t> </a:t>
            </a:r>
            <a:r>
              <a:rPr lang="en-US" sz="2000" b="1" i="1" dirty="0">
                <a:cs typeface="Arial"/>
              </a:rPr>
              <a:t>PLA</a:t>
            </a:r>
            <a:r>
              <a:rPr lang="en-US" sz="2000" b="1" i="1" spc="-10" dirty="0">
                <a:cs typeface="Arial"/>
              </a:rPr>
              <a:t>TF</a:t>
            </a:r>
            <a:r>
              <a:rPr lang="en-US" sz="2000" b="1" i="1" dirty="0">
                <a:cs typeface="Arial"/>
              </a:rPr>
              <a:t>ORM</a:t>
            </a:r>
            <a:r>
              <a:rPr lang="en-US" sz="2000" b="1" i="1" spc="-5" dirty="0">
                <a:cs typeface="Arial"/>
              </a:rPr>
              <a:t> </a:t>
            </a:r>
            <a:r>
              <a:rPr lang="en-US" sz="2000" dirty="0">
                <a:cs typeface="Arial"/>
              </a:rPr>
              <a:t>AND</a:t>
            </a:r>
            <a:r>
              <a:rPr lang="en-US" sz="2000" spc="-5" dirty="0">
                <a:cs typeface="Arial"/>
              </a:rPr>
              <a:t> </a:t>
            </a:r>
            <a:r>
              <a:rPr lang="en-US" sz="2000" dirty="0">
                <a:cs typeface="Arial"/>
              </a:rPr>
              <a:t>IS</a:t>
            </a:r>
            <a:r>
              <a:rPr lang="en-US" sz="2000" spc="-5" dirty="0">
                <a:cs typeface="Arial"/>
              </a:rPr>
              <a:t> </a:t>
            </a:r>
            <a:r>
              <a:rPr lang="en-US" sz="2000" dirty="0">
                <a:cs typeface="Arial"/>
              </a:rPr>
              <a:t>INHEREN</a:t>
            </a:r>
            <a:r>
              <a:rPr lang="en-US" sz="2000" spc="-10" dirty="0">
                <a:cs typeface="Arial"/>
              </a:rPr>
              <a:t>T</a:t>
            </a:r>
            <a:r>
              <a:rPr lang="en-US" sz="2000" dirty="0">
                <a:cs typeface="Arial"/>
              </a:rPr>
              <a:t>LY</a:t>
            </a:r>
            <a:r>
              <a:rPr lang="en-US" sz="2000" spc="-5" dirty="0">
                <a:cs typeface="Arial"/>
              </a:rPr>
              <a:t> </a:t>
            </a:r>
            <a:r>
              <a:rPr lang="en-US" sz="2000" dirty="0">
                <a:cs typeface="Arial"/>
              </a:rPr>
              <a:t>SHAREABLE</a:t>
            </a:r>
          </a:p>
          <a:p>
            <a:pPr marL="355600" marR="5080" indent="-342900">
              <a:lnSpc>
                <a:spcPts val="2820"/>
              </a:lnSpc>
              <a:spcBef>
                <a:spcPts val="740"/>
              </a:spcBef>
              <a:buFont typeface="Courier New"/>
              <a:buChar char="o"/>
              <a:tabLst>
                <a:tab pos="354965" algn="l"/>
              </a:tabLst>
            </a:pPr>
            <a:r>
              <a:rPr lang="en-US" sz="2000" dirty="0">
                <a:cs typeface="Arial"/>
              </a:rPr>
              <a:t>IF YOU USE A DASHBOARD BE SURE IT IS COMPATIBLE WITH ALL THE SOCIAL PLATFORMS YOU USE</a:t>
            </a:r>
          </a:p>
        </p:txBody>
      </p:sp>
    </p:spTree>
    <p:extLst>
      <p:ext uri="{BB962C8B-B14F-4D97-AF65-F5344CB8AC3E}">
        <p14:creationId xmlns:p14="http://schemas.microsoft.com/office/powerpoint/2010/main" val="618224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492" y="902207"/>
            <a:ext cx="10364451" cy="507831"/>
          </a:xfrm>
          <a:prstGeom prst="rect">
            <a:avLst/>
          </a:prstGeom>
        </p:spPr>
        <p:txBody>
          <a:bodyPr vert="horz" wrap="square" lIns="0" tIns="0" rIns="0" bIns="0" rtlCol="0">
            <a:spAutoFit/>
          </a:bodyPr>
          <a:lstStyle/>
          <a:p>
            <a:pPr marL="316230">
              <a:lnSpc>
                <a:spcPct val="100000"/>
              </a:lnSpc>
            </a:pPr>
            <a:r>
              <a:rPr sz="3300" dirty="0"/>
              <a:t>Unde</a:t>
            </a:r>
            <a:r>
              <a:rPr sz="3300" spc="-20" dirty="0"/>
              <a:t>rst</a:t>
            </a:r>
            <a:r>
              <a:rPr sz="3300" dirty="0"/>
              <a:t>anding</a:t>
            </a:r>
            <a:r>
              <a:rPr sz="3300" spc="-5" dirty="0"/>
              <a:t> </a:t>
            </a:r>
            <a:r>
              <a:rPr sz="3300" dirty="0"/>
              <a:t>Social</a:t>
            </a:r>
            <a:r>
              <a:rPr sz="3300" spc="-5" dirty="0"/>
              <a:t> </a:t>
            </a:r>
            <a:r>
              <a:rPr sz="3300" dirty="0"/>
              <a:t>Sharing</a:t>
            </a:r>
          </a:p>
        </p:txBody>
      </p:sp>
      <p:sp>
        <p:nvSpPr>
          <p:cNvPr id="3" name="object 3"/>
          <p:cNvSpPr/>
          <p:nvPr/>
        </p:nvSpPr>
        <p:spPr>
          <a:xfrm>
            <a:off x="609600" y="2023483"/>
            <a:ext cx="10972797" cy="452596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3250" y="1595438"/>
            <a:ext cx="10985500" cy="4535805"/>
          </a:xfrm>
          <a:custGeom>
            <a:avLst/>
            <a:gdLst/>
            <a:ahLst/>
            <a:cxnLst/>
            <a:rect l="l" t="t" r="r" b="b"/>
            <a:pathLst>
              <a:path w="8239125" h="4535805">
                <a:moveTo>
                  <a:pt x="0" y="0"/>
                </a:moveTo>
                <a:lnTo>
                  <a:pt x="8239122" y="0"/>
                </a:lnTo>
                <a:lnTo>
                  <a:pt x="8239122" y="4535486"/>
                </a:lnTo>
                <a:lnTo>
                  <a:pt x="0" y="4535486"/>
                </a:lnTo>
                <a:lnTo>
                  <a:pt x="0" y="0"/>
                </a:lnTo>
                <a:close/>
              </a:path>
            </a:pathLst>
          </a:custGeom>
          <a:ln w="952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703324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94562"/>
            <a:ext cx="10364451" cy="644087"/>
          </a:xfrm>
          <a:prstGeom prst="rect">
            <a:avLst/>
          </a:prstGeom>
        </p:spPr>
        <p:txBody>
          <a:bodyPr vert="horz" wrap="square" lIns="0" tIns="0" rIns="0" bIns="0" rtlCol="0">
            <a:spAutoFit/>
          </a:bodyPr>
          <a:lstStyle/>
          <a:p>
            <a:pPr marL="316230">
              <a:lnSpc>
                <a:spcPts val="5235"/>
              </a:lnSpc>
            </a:pPr>
            <a:r>
              <a:rPr sz="3300" dirty="0"/>
              <a:t>Unde</a:t>
            </a:r>
            <a:r>
              <a:rPr sz="3300" spc="-20" dirty="0"/>
              <a:t>rst</a:t>
            </a:r>
            <a:r>
              <a:rPr sz="3300" dirty="0"/>
              <a:t>anding</a:t>
            </a:r>
            <a:r>
              <a:rPr sz="3300" spc="-5" dirty="0"/>
              <a:t> </a:t>
            </a:r>
            <a:r>
              <a:rPr sz="3300" dirty="0"/>
              <a:t>Social</a:t>
            </a:r>
            <a:r>
              <a:rPr sz="3300" spc="-5" dirty="0"/>
              <a:t> </a:t>
            </a:r>
            <a:r>
              <a:rPr sz="3300" dirty="0"/>
              <a:t>Sharing</a:t>
            </a:r>
          </a:p>
        </p:txBody>
      </p:sp>
      <p:sp>
        <p:nvSpPr>
          <p:cNvPr id="3" name="object 3"/>
          <p:cNvSpPr txBox="1"/>
          <p:nvPr/>
        </p:nvSpPr>
        <p:spPr>
          <a:xfrm>
            <a:off x="680556" y="1977959"/>
            <a:ext cx="10738273" cy="2954655"/>
          </a:xfrm>
          <a:prstGeom prst="rect">
            <a:avLst/>
          </a:prstGeom>
        </p:spPr>
        <p:txBody>
          <a:bodyPr vert="horz" wrap="square" lIns="0" tIns="0" rIns="0" bIns="0" rtlCol="0">
            <a:spAutoFit/>
          </a:bodyPr>
          <a:lstStyle/>
          <a:p>
            <a:pPr marL="12700">
              <a:lnSpc>
                <a:spcPct val="100000"/>
              </a:lnSpc>
              <a:tabLst>
                <a:tab pos="354965" algn="l"/>
              </a:tabLst>
            </a:pPr>
            <a:r>
              <a:rPr lang="en-US" sz="2400" spc="-30" dirty="0">
                <a:cs typeface="Arial"/>
              </a:rPr>
              <a:t>W</a:t>
            </a:r>
            <a:r>
              <a:rPr lang="en-US" sz="2400" dirty="0">
                <a:cs typeface="Arial"/>
              </a:rPr>
              <a:t>HA</a:t>
            </a:r>
            <a:r>
              <a:rPr lang="en-US" sz="2400" spc="-10" dirty="0">
                <a:cs typeface="Arial"/>
              </a:rPr>
              <a:t>T</a:t>
            </a:r>
            <a:r>
              <a:rPr lang="en-US" sz="2400" spc="-5" dirty="0">
                <a:cs typeface="Arial"/>
              </a:rPr>
              <a:t> </a:t>
            </a:r>
            <a:r>
              <a:rPr lang="en-US" sz="2400" dirty="0">
                <a:cs typeface="Arial"/>
              </a:rPr>
              <a:t>IS</a:t>
            </a:r>
            <a:r>
              <a:rPr lang="en-US" sz="2400" spc="-5" dirty="0">
                <a:cs typeface="Arial"/>
              </a:rPr>
              <a:t> </a:t>
            </a:r>
            <a:r>
              <a:rPr lang="en-US" sz="2400" dirty="0">
                <a:cs typeface="Arial"/>
              </a:rPr>
              <a:t>SHAREABLE</a:t>
            </a:r>
            <a:r>
              <a:rPr lang="en-US" sz="2400" spc="-5" dirty="0">
                <a:cs typeface="Arial"/>
              </a:rPr>
              <a:t> </a:t>
            </a:r>
            <a:r>
              <a:rPr lang="en-US" sz="2400" dirty="0">
                <a:cs typeface="Arial"/>
              </a:rPr>
              <a:t>CON</a:t>
            </a:r>
            <a:r>
              <a:rPr lang="en-US" sz="2400" spc="-10" dirty="0">
                <a:cs typeface="Arial"/>
              </a:rPr>
              <a:t>T</a:t>
            </a:r>
            <a:r>
              <a:rPr lang="en-US" sz="2400" dirty="0">
                <a:cs typeface="Arial"/>
              </a:rPr>
              <a:t>EN</a:t>
            </a:r>
            <a:r>
              <a:rPr lang="en-US" sz="2400" spc="-10" dirty="0">
                <a:cs typeface="Arial"/>
              </a:rPr>
              <a:t>T</a:t>
            </a:r>
            <a:r>
              <a:rPr lang="en-US" sz="2400" dirty="0">
                <a:cs typeface="Arial"/>
              </a:rPr>
              <a:t>?</a:t>
            </a:r>
          </a:p>
          <a:p>
            <a:pPr marL="12700">
              <a:lnSpc>
                <a:spcPct val="100000"/>
              </a:lnSpc>
              <a:tabLst>
                <a:tab pos="354965" algn="l"/>
              </a:tabLst>
            </a:pPr>
            <a:endParaRPr lang="en-US" sz="2400" dirty="0">
              <a:cs typeface="Arial"/>
            </a:endParaRPr>
          </a:p>
          <a:p>
            <a:pPr marL="355600" indent="-342900">
              <a:lnSpc>
                <a:spcPct val="100000"/>
              </a:lnSpc>
              <a:buFont typeface="+mj-lt"/>
              <a:buAutoNum type="arabicPeriod"/>
              <a:tabLst>
                <a:tab pos="354965" algn="l"/>
              </a:tabLst>
            </a:pPr>
            <a:r>
              <a:rPr lang="en-US" sz="1800" spc="-5" dirty="0">
                <a:cs typeface="Arial"/>
              </a:rPr>
              <a:t>I</a:t>
            </a:r>
            <a:r>
              <a:rPr lang="en-US" sz="1800" dirty="0">
                <a:cs typeface="Arial"/>
              </a:rPr>
              <a:t>T</a:t>
            </a:r>
            <a:r>
              <a:rPr lang="en-US" sz="1800" spc="-5" dirty="0">
                <a:cs typeface="Arial"/>
              </a:rPr>
              <a:t> </a:t>
            </a:r>
            <a:r>
              <a:rPr lang="en-US" sz="1800" spc="-15" dirty="0">
                <a:cs typeface="Arial"/>
              </a:rPr>
              <a:t>H</a:t>
            </a:r>
            <a:r>
              <a:rPr lang="en-US" sz="1800" dirty="0">
                <a:cs typeface="Arial"/>
              </a:rPr>
              <a:t>E</a:t>
            </a:r>
            <a:r>
              <a:rPr lang="en-US" sz="1800" spc="-10" dirty="0">
                <a:cs typeface="Arial"/>
              </a:rPr>
              <a:t>LP</a:t>
            </a:r>
            <a:r>
              <a:rPr lang="en-US" sz="1800" dirty="0">
                <a:cs typeface="Arial"/>
              </a:rPr>
              <a:t>S</a:t>
            </a:r>
            <a:r>
              <a:rPr lang="en-US" sz="1800" spc="-5" dirty="0">
                <a:cs typeface="Arial"/>
              </a:rPr>
              <a:t> </a:t>
            </a:r>
            <a:r>
              <a:rPr lang="en-US" sz="1800" spc="-15" dirty="0">
                <a:cs typeface="Arial"/>
              </a:rPr>
              <a:t>P</a:t>
            </a:r>
            <a:r>
              <a:rPr lang="en-US" sz="1800" dirty="0">
                <a:cs typeface="Arial"/>
              </a:rPr>
              <a:t>E</a:t>
            </a:r>
            <a:r>
              <a:rPr lang="en-US" sz="1800" spc="-10" dirty="0">
                <a:cs typeface="Arial"/>
              </a:rPr>
              <a:t>OPL</a:t>
            </a:r>
            <a:r>
              <a:rPr lang="en-US" sz="1800" dirty="0">
                <a:cs typeface="Arial"/>
              </a:rPr>
              <a:t>E</a:t>
            </a:r>
            <a:r>
              <a:rPr lang="en-US" sz="1800" spc="-5" dirty="0">
                <a:cs typeface="Arial"/>
              </a:rPr>
              <a:t> </a:t>
            </a:r>
            <a:r>
              <a:rPr lang="en-US" sz="1800" dirty="0">
                <a:cs typeface="Arial"/>
              </a:rPr>
              <a:t>C</a:t>
            </a:r>
            <a:r>
              <a:rPr lang="en-US" sz="1800" spc="-15" dirty="0">
                <a:cs typeface="Arial"/>
              </a:rPr>
              <a:t>ONN</a:t>
            </a:r>
            <a:r>
              <a:rPr lang="en-US" sz="1800" dirty="0">
                <a:cs typeface="Arial"/>
              </a:rPr>
              <a:t>ECT</a:t>
            </a:r>
            <a:r>
              <a:rPr lang="en-US" sz="1800" spc="-5" dirty="0">
                <a:cs typeface="Arial"/>
              </a:rPr>
              <a:t>:</a:t>
            </a:r>
            <a:endParaRPr lang="en-US" sz="1000" dirty="0">
              <a:cs typeface="Arial"/>
            </a:endParaRPr>
          </a:p>
          <a:p>
            <a:pPr marL="355600" indent="-342900">
              <a:lnSpc>
                <a:spcPct val="100000"/>
              </a:lnSpc>
              <a:buFont typeface="+mj-lt"/>
              <a:buAutoNum type="arabicPeriod"/>
              <a:tabLst>
                <a:tab pos="354965" algn="l"/>
              </a:tabLst>
            </a:pPr>
            <a:r>
              <a:rPr lang="en-US" sz="1800" spc="-10" dirty="0">
                <a:cs typeface="Arial"/>
              </a:rPr>
              <a:t>IT’</a:t>
            </a:r>
            <a:r>
              <a:rPr lang="en-US" sz="1800" dirty="0">
                <a:cs typeface="Arial"/>
              </a:rPr>
              <a:t>S</a:t>
            </a:r>
            <a:r>
              <a:rPr lang="en-US" sz="1800" spc="-5" dirty="0">
                <a:cs typeface="Arial"/>
              </a:rPr>
              <a:t> </a:t>
            </a:r>
            <a:r>
              <a:rPr lang="en-US" sz="1800" spc="-15" dirty="0">
                <a:cs typeface="Arial"/>
              </a:rPr>
              <a:t>U</a:t>
            </a:r>
            <a:r>
              <a:rPr lang="en-US" sz="1800" dirty="0">
                <a:cs typeface="Arial"/>
              </a:rPr>
              <a:t>SE</a:t>
            </a:r>
            <a:r>
              <a:rPr lang="en-US" sz="1800" spc="-10" dirty="0">
                <a:cs typeface="Arial"/>
              </a:rPr>
              <a:t>FUL</a:t>
            </a:r>
            <a:r>
              <a:rPr lang="en-US" sz="1800" dirty="0">
                <a:cs typeface="Arial"/>
              </a:rPr>
              <a:t>:</a:t>
            </a:r>
            <a:endParaRPr lang="en-US" sz="1000" spc="-5" dirty="0">
              <a:cs typeface="Arial"/>
            </a:endParaRPr>
          </a:p>
          <a:p>
            <a:pPr marL="355600" indent="-342900">
              <a:lnSpc>
                <a:spcPct val="100000"/>
              </a:lnSpc>
              <a:buFont typeface="+mj-lt"/>
              <a:buAutoNum type="arabicPeriod"/>
              <a:tabLst>
                <a:tab pos="354965" algn="l"/>
              </a:tabLst>
            </a:pPr>
            <a:r>
              <a:rPr lang="en-US" sz="1800" spc="-5" dirty="0">
                <a:cs typeface="Arial"/>
              </a:rPr>
              <a:t>I</a:t>
            </a:r>
            <a:r>
              <a:rPr lang="en-US" sz="1800" dirty="0">
                <a:cs typeface="Arial"/>
              </a:rPr>
              <a:t>T</a:t>
            </a:r>
            <a:r>
              <a:rPr lang="en-US" sz="1800" spc="-5" dirty="0">
                <a:cs typeface="Arial"/>
              </a:rPr>
              <a:t> </a:t>
            </a:r>
            <a:r>
              <a:rPr lang="en-US" sz="1800" dirty="0">
                <a:cs typeface="Arial"/>
              </a:rPr>
              <a:t>STARTS</a:t>
            </a:r>
            <a:r>
              <a:rPr lang="en-US" sz="1800" spc="-5" dirty="0">
                <a:cs typeface="Arial"/>
              </a:rPr>
              <a:t> </a:t>
            </a:r>
            <a:r>
              <a:rPr lang="en-US" sz="1800" dirty="0">
                <a:cs typeface="Arial"/>
              </a:rPr>
              <a:t>A</a:t>
            </a:r>
            <a:r>
              <a:rPr lang="en-US" sz="1800" spc="-5" dirty="0">
                <a:cs typeface="Arial"/>
              </a:rPr>
              <a:t> </a:t>
            </a:r>
            <a:r>
              <a:rPr lang="en-US" sz="1800" dirty="0">
                <a:cs typeface="Arial"/>
              </a:rPr>
              <a:t>C</a:t>
            </a:r>
            <a:r>
              <a:rPr lang="en-US" sz="1800" spc="-15" dirty="0">
                <a:cs typeface="Arial"/>
              </a:rPr>
              <a:t>ON</a:t>
            </a:r>
            <a:r>
              <a:rPr lang="en-US" sz="1800" dirty="0">
                <a:cs typeface="Arial"/>
              </a:rPr>
              <a:t>VERSA</a:t>
            </a:r>
            <a:r>
              <a:rPr lang="en-US" sz="1800" spc="-10" dirty="0">
                <a:cs typeface="Arial"/>
              </a:rPr>
              <a:t>TION</a:t>
            </a:r>
            <a:r>
              <a:rPr lang="en-US" sz="1800" dirty="0">
                <a:cs typeface="Arial"/>
              </a:rPr>
              <a:t>:</a:t>
            </a:r>
            <a:endParaRPr lang="en-US" sz="1000" dirty="0">
              <a:cs typeface="Arial"/>
            </a:endParaRPr>
          </a:p>
          <a:p>
            <a:pPr marL="355600" indent="-342900">
              <a:lnSpc>
                <a:spcPct val="100000"/>
              </a:lnSpc>
              <a:buFont typeface="+mj-lt"/>
              <a:buAutoNum type="arabicPeriod"/>
              <a:tabLst>
                <a:tab pos="354965" algn="l"/>
              </a:tabLst>
            </a:pPr>
            <a:r>
              <a:rPr lang="en-US" sz="1800" spc="-5" dirty="0">
                <a:cs typeface="Arial"/>
              </a:rPr>
              <a:t>I</a:t>
            </a:r>
            <a:r>
              <a:rPr lang="en-US" sz="1800" dirty="0">
                <a:cs typeface="Arial"/>
              </a:rPr>
              <a:t>T</a:t>
            </a:r>
            <a:r>
              <a:rPr lang="en-US" sz="1800" spc="-5" dirty="0">
                <a:cs typeface="Arial"/>
              </a:rPr>
              <a:t> </a:t>
            </a:r>
            <a:r>
              <a:rPr lang="en-US" sz="1800" dirty="0">
                <a:cs typeface="Arial"/>
              </a:rPr>
              <a:t>STR</a:t>
            </a:r>
            <a:r>
              <a:rPr lang="en-US" sz="1800" spc="-5" dirty="0">
                <a:cs typeface="Arial"/>
              </a:rPr>
              <a:t>I</a:t>
            </a:r>
            <a:r>
              <a:rPr lang="en-US" sz="1800" dirty="0">
                <a:cs typeface="Arial"/>
              </a:rPr>
              <a:t>KES</a:t>
            </a:r>
            <a:r>
              <a:rPr lang="en-US" sz="1800" spc="-5" dirty="0">
                <a:cs typeface="Arial"/>
              </a:rPr>
              <a:t> </a:t>
            </a:r>
            <a:r>
              <a:rPr lang="en-US" sz="1800" dirty="0">
                <a:cs typeface="Arial"/>
              </a:rPr>
              <a:t>A</a:t>
            </a:r>
            <a:r>
              <a:rPr lang="en-US" sz="1800" spc="-15" dirty="0">
                <a:cs typeface="Arial"/>
              </a:rPr>
              <a:t>N</a:t>
            </a:r>
            <a:r>
              <a:rPr lang="en-US" sz="1800" spc="-5" dirty="0">
                <a:cs typeface="Arial"/>
              </a:rPr>
              <a:t> </a:t>
            </a:r>
            <a:r>
              <a:rPr lang="en-US" sz="1800" dirty="0">
                <a:cs typeface="Arial"/>
              </a:rPr>
              <a:t>EM</a:t>
            </a:r>
            <a:r>
              <a:rPr lang="en-US" sz="1800" spc="-10" dirty="0">
                <a:cs typeface="Arial"/>
              </a:rPr>
              <a:t>OTION</a:t>
            </a:r>
            <a:r>
              <a:rPr lang="en-US" sz="1800" dirty="0">
                <a:cs typeface="Arial"/>
              </a:rPr>
              <a:t>A</a:t>
            </a:r>
            <a:r>
              <a:rPr lang="en-US" sz="1800" spc="-5" dirty="0">
                <a:cs typeface="Arial"/>
              </a:rPr>
              <a:t>L </a:t>
            </a:r>
            <a:r>
              <a:rPr lang="en-US" sz="1800" dirty="0">
                <a:cs typeface="Arial"/>
              </a:rPr>
              <a:t>C</a:t>
            </a:r>
            <a:r>
              <a:rPr lang="en-US" sz="1800" spc="-15" dirty="0">
                <a:cs typeface="Arial"/>
              </a:rPr>
              <a:t>O</a:t>
            </a:r>
            <a:r>
              <a:rPr lang="en-US" sz="1800" dirty="0">
                <a:cs typeface="Arial"/>
              </a:rPr>
              <a:t>R</a:t>
            </a:r>
            <a:r>
              <a:rPr lang="en-US" sz="1800" spc="-15" dirty="0">
                <a:cs typeface="Arial"/>
              </a:rPr>
              <a:t>D</a:t>
            </a:r>
            <a:r>
              <a:rPr lang="en-US" sz="1800" spc="-5" dirty="0">
                <a:cs typeface="Arial"/>
              </a:rPr>
              <a:t> I</a:t>
            </a:r>
            <a:r>
              <a:rPr lang="en-US" sz="1800" dirty="0">
                <a:cs typeface="Arial"/>
              </a:rPr>
              <a:t>T</a:t>
            </a:r>
            <a:r>
              <a:rPr lang="en-US" sz="1800" spc="-5" dirty="0">
                <a:cs typeface="Arial"/>
              </a:rPr>
              <a:t> </a:t>
            </a:r>
            <a:r>
              <a:rPr lang="en-US" sz="1800" spc="-15" dirty="0">
                <a:cs typeface="Arial"/>
              </a:rPr>
              <a:t>H</a:t>
            </a:r>
            <a:r>
              <a:rPr lang="en-US" sz="1800" dirty="0">
                <a:cs typeface="Arial"/>
              </a:rPr>
              <a:t>E</a:t>
            </a:r>
            <a:r>
              <a:rPr lang="en-US" sz="1800" spc="-10" dirty="0">
                <a:cs typeface="Arial"/>
              </a:rPr>
              <a:t>LP</a:t>
            </a:r>
            <a:r>
              <a:rPr lang="en-US" sz="1800" dirty="0">
                <a:cs typeface="Arial"/>
              </a:rPr>
              <a:t>S</a:t>
            </a:r>
            <a:r>
              <a:rPr lang="en-US" sz="1800" spc="-5" dirty="0">
                <a:cs typeface="Arial"/>
              </a:rPr>
              <a:t> </a:t>
            </a:r>
            <a:r>
              <a:rPr lang="en-US" sz="1800" spc="-15" dirty="0">
                <a:cs typeface="Arial"/>
              </a:rPr>
              <a:t>D</a:t>
            </a:r>
            <a:r>
              <a:rPr lang="en-US" sz="1800" dirty="0">
                <a:cs typeface="Arial"/>
              </a:rPr>
              <a:t>E</a:t>
            </a:r>
            <a:r>
              <a:rPr lang="en-US" sz="1800" spc="-10" dirty="0">
                <a:cs typeface="Arial"/>
              </a:rPr>
              <a:t>FIN</a:t>
            </a:r>
            <a:r>
              <a:rPr lang="en-US" sz="1800" dirty="0">
                <a:cs typeface="Arial"/>
              </a:rPr>
              <a:t>E</a:t>
            </a:r>
            <a:r>
              <a:rPr lang="en-US" sz="1800" spc="-5" dirty="0">
                <a:cs typeface="Arial"/>
              </a:rPr>
              <a:t> </a:t>
            </a:r>
            <a:r>
              <a:rPr lang="en-US" sz="1800" spc="-15" dirty="0">
                <a:cs typeface="Arial"/>
              </a:rPr>
              <a:t>U</a:t>
            </a:r>
            <a:r>
              <a:rPr lang="en-US" sz="1800" dirty="0">
                <a:cs typeface="Arial"/>
              </a:rPr>
              <a:t>S</a:t>
            </a:r>
            <a:r>
              <a:rPr lang="en-US" sz="1800" spc="-5" dirty="0">
                <a:cs typeface="Arial"/>
              </a:rPr>
              <a:t>:</a:t>
            </a:r>
            <a:endParaRPr lang="en-US" sz="1800" dirty="0">
              <a:cs typeface="Arial"/>
            </a:endParaRPr>
          </a:p>
          <a:p>
            <a:pPr marL="355600" indent="-342900">
              <a:lnSpc>
                <a:spcPct val="100000"/>
              </a:lnSpc>
              <a:buFont typeface="+mj-lt"/>
              <a:buAutoNum type="arabicPeriod"/>
              <a:tabLst>
                <a:tab pos="354965" algn="l"/>
              </a:tabLst>
            </a:pPr>
            <a:r>
              <a:rPr lang="en-US" sz="1800" spc="-10" dirty="0">
                <a:cs typeface="Arial"/>
              </a:rPr>
              <a:t>IT’</a:t>
            </a:r>
            <a:r>
              <a:rPr lang="en-US" sz="1800" dirty="0">
                <a:cs typeface="Arial"/>
              </a:rPr>
              <a:t>S</a:t>
            </a:r>
            <a:r>
              <a:rPr lang="en-US" sz="1800" spc="-5" dirty="0">
                <a:cs typeface="Arial"/>
              </a:rPr>
              <a:t> </a:t>
            </a:r>
            <a:r>
              <a:rPr lang="en-US" sz="1800" spc="-10" dirty="0">
                <a:cs typeface="Arial"/>
              </a:rPr>
              <a:t>FUNN</a:t>
            </a:r>
            <a:r>
              <a:rPr lang="en-US" sz="1800" dirty="0">
                <a:cs typeface="Arial"/>
              </a:rPr>
              <a:t>Y</a:t>
            </a:r>
            <a:r>
              <a:rPr lang="en-US" sz="1800" spc="-5" dirty="0">
                <a:cs typeface="Arial"/>
              </a:rPr>
              <a:t> </a:t>
            </a:r>
          </a:p>
          <a:p>
            <a:pPr marL="355600" indent="-342900">
              <a:lnSpc>
                <a:spcPct val="100000"/>
              </a:lnSpc>
              <a:buFont typeface="+mj-lt"/>
              <a:buAutoNum type="arabicPeriod"/>
              <a:tabLst>
                <a:tab pos="354965" algn="l"/>
              </a:tabLst>
            </a:pPr>
            <a:r>
              <a:rPr lang="en-US" sz="1800" spc="-5" dirty="0">
                <a:cs typeface="Arial"/>
              </a:rPr>
              <a:t>I</a:t>
            </a:r>
            <a:r>
              <a:rPr lang="en-US" sz="1800" dirty="0">
                <a:cs typeface="Arial"/>
              </a:rPr>
              <a:t>T</a:t>
            </a:r>
            <a:r>
              <a:rPr lang="en-US" sz="1800" spc="-5" dirty="0">
                <a:cs typeface="Arial"/>
              </a:rPr>
              <a:t> </a:t>
            </a:r>
            <a:r>
              <a:rPr lang="en-US" sz="1800" dirty="0">
                <a:cs typeface="Arial"/>
              </a:rPr>
              <a:t>MAKES</a:t>
            </a:r>
            <a:r>
              <a:rPr lang="en-US" sz="1800" spc="-5" dirty="0">
                <a:cs typeface="Arial"/>
              </a:rPr>
              <a:t> </a:t>
            </a:r>
            <a:r>
              <a:rPr lang="en-US" sz="1800" spc="-15" dirty="0">
                <a:cs typeface="Arial"/>
              </a:rPr>
              <a:t>U</a:t>
            </a:r>
            <a:r>
              <a:rPr lang="en-US" sz="1800" dirty="0">
                <a:cs typeface="Arial"/>
              </a:rPr>
              <a:t>S</a:t>
            </a:r>
            <a:r>
              <a:rPr lang="en-US" sz="1800" spc="-5" dirty="0">
                <a:cs typeface="Arial"/>
              </a:rPr>
              <a:t> </a:t>
            </a:r>
            <a:r>
              <a:rPr lang="en-US" sz="1800" spc="-10" dirty="0">
                <a:cs typeface="Arial"/>
              </a:rPr>
              <a:t>LOO</a:t>
            </a:r>
            <a:r>
              <a:rPr lang="en-US" sz="1800" dirty="0">
                <a:cs typeface="Arial"/>
              </a:rPr>
              <a:t>K</a:t>
            </a:r>
            <a:r>
              <a:rPr lang="en-US" sz="1800" spc="-5" dirty="0">
                <a:cs typeface="Arial"/>
              </a:rPr>
              <a:t> </a:t>
            </a:r>
            <a:r>
              <a:rPr lang="en-US" sz="1800" dirty="0">
                <a:cs typeface="Arial"/>
              </a:rPr>
              <a:t>SMART</a:t>
            </a:r>
            <a:endParaRPr lang="en-US" dirty="0">
              <a:cs typeface="Arial"/>
            </a:endParaRPr>
          </a:p>
          <a:p>
            <a:pPr marL="355600" indent="-342900">
              <a:lnSpc>
                <a:spcPct val="100000"/>
              </a:lnSpc>
              <a:buFont typeface="+mj-lt"/>
              <a:buAutoNum type="arabicPeriod"/>
              <a:tabLst>
                <a:tab pos="354965" algn="l"/>
              </a:tabLst>
            </a:pPr>
            <a:r>
              <a:rPr lang="en-US" sz="1800" spc="-5" dirty="0">
                <a:cs typeface="Arial"/>
              </a:rPr>
              <a:t>I</a:t>
            </a:r>
            <a:r>
              <a:rPr lang="en-US" sz="1800" dirty="0">
                <a:cs typeface="Arial"/>
              </a:rPr>
              <a:t>T</a:t>
            </a:r>
            <a:r>
              <a:rPr lang="en-US" sz="1800" spc="-5" dirty="0">
                <a:cs typeface="Arial"/>
              </a:rPr>
              <a:t> </a:t>
            </a:r>
            <a:r>
              <a:rPr lang="en-US" sz="1800" dirty="0">
                <a:cs typeface="Arial"/>
              </a:rPr>
              <a:t>MAKES</a:t>
            </a:r>
            <a:r>
              <a:rPr lang="en-US" sz="1800" spc="-5" dirty="0">
                <a:cs typeface="Arial"/>
              </a:rPr>
              <a:t> </a:t>
            </a:r>
            <a:r>
              <a:rPr lang="en-US" sz="1800" spc="-15" dirty="0">
                <a:cs typeface="Arial"/>
              </a:rPr>
              <a:t>U</a:t>
            </a:r>
            <a:r>
              <a:rPr lang="en-US" sz="1800" dirty="0">
                <a:cs typeface="Arial"/>
              </a:rPr>
              <a:t>S</a:t>
            </a:r>
            <a:r>
              <a:rPr lang="en-US" sz="1800" spc="-5" dirty="0">
                <a:cs typeface="Arial"/>
              </a:rPr>
              <a:t> </a:t>
            </a:r>
            <a:r>
              <a:rPr lang="en-US" sz="1800" dirty="0">
                <a:cs typeface="Arial"/>
              </a:rPr>
              <a:t>FEE</a:t>
            </a:r>
            <a:r>
              <a:rPr lang="en-US" sz="1800" spc="-5" dirty="0">
                <a:cs typeface="Arial"/>
              </a:rPr>
              <a:t>L </a:t>
            </a:r>
            <a:r>
              <a:rPr lang="en-US" sz="1800" spc="-15" dirty="0">
                <a:cs typeface="Arial"/>
              </a:rPr>
              <a:t>P</a:t>
            </a:r>
            <a:r>
              <a:rPr lang="en-US" sz="1800" dirty="0">
                <a:cs typeface="Arial"/>
              </a:rPr>
              <a:t>ART</a:t>
            </a:r>
            <a:r>
              <a:rPr lang="en-US" sz="1800" spc="-5" dirty="0">
                <a:cs typeface="Arial"/>
              </a:rPr>
              <a:t> </a:t>
            </a:r>
            <a:r>
              <a:rPr lang="en-US" sz="1800" spc="-15" dirty="0">
                <a:cs typeface="Arial"/>
              </a:rPr>
              <a:t>O</a:t>
            </a:r>
            <a:r>
              <a:rPr lang="en-US" sz="1800" dirty="0">
                <a:cs typeface="Arial"/>
              </a:rPr>
              <a:t>F</a:t>
            </a:r>
            <a:r>
              <a:rPr lang="en-US" sz="1800" spc="-5" dirty="0">
                <a:cs typeface="Arial"/>
              </a:rPr>
              <a:t> </a:t>
            </a:r>
            <a:r>
              <a:rPr lang="en-US" sz="1800" dirty="0">
                <a:cs typeface="Arial"/>
              </a:rPr>
              <a:t>S</a:t>
            </a:r>
            <a:r>
              <a:rPr lang="en-US" sz="1800" spc="-15" dirty="0">
                <a:cs typeface="Arial"/>
              </a:rPr>
              <a:t>O</a:t>
            </a:r>
            <a:r>
              <a:rPr lang="en-US" sz="1800" dirty="0">
                <a:cs typeface="Arial"/>
              </a:rPr>
              <a:t>ME</a:t>
            </a:r>
            <a:r>
              <a:rPr lang="en-US" sz="1800" spc="-10" dirty="0">
                <a:cs typeface="Arial"/>
              </a:rPr>
              <a:t>THING BIGGER</a:t>
            </a:r>
          </a:p>
          <a:p>
            <a:pPr marL="355600" indent="-342900">
              <a:lnSpc>
                <a:spcPct val="100000"/>
              </a:lnSpc>
              <a:buFont typeface="+mj-lt"/>
              <a:buAutoNum type="arabicPeriod"/>
              <a:tabLst>
                <a:tab pos="354965" algn="l"/>
              </a:tabLst>
            </a:pPr>
            <a:r>
              <a:rPr lang="en-US" sz="1800" spc="-10" dirty="0">
                <a:cs typeface="Arial"/>
              </a:rPr>
              <a:t>IT’</a:t>
            </a:r>
            <a:r>
              <a:rPr lang="en-US" sz="1800" dirty="0">
                <a:cs typeface="Arial"/>
              </a:rPr>
              <a:t>S </a:t>
            </a:r>
            <a:r>
              <a:rPr lang="en-US" sz="1800" spc="-10" dirty="0">
                <a:cs typeface="Arial"/>
              </a:rPr>
              <a:t>JUICY</a:t>
            </a:r>
            <a:endParaRPr lang="en-US" sz="1000" dirty="0">
              <a:cs typeface="Arial"/>
            </a:endParaRPr>
          </a:p>
        </p:txBody>
      </p:sp>
      <p:sp>
        <p:nvSpPr>
          <p:cNvPr id="4" name="object 4"/>
          <p:cNvSpPr txBox="1"/>
          <p:nvPr/>
        </p:nvSpPr>
        <p:spPr>
          <a:xfrm>
            <a:off x="1339004" y="6394727"/>
            <a:ext cx="5917353" cy="152400"/>
          </a:xfrm>
          <a:prstGeom prst="rect">
            <a:avLst/>
          </a:prstGeom>
        </p:spPr>
        <p:txBody>
          <a:bodyPr vert="horz" wrap="square" lIns="0" tIns="0" rIns="0" bIns="0" rtlCol="0">
            <a:spAutoFit/>
          </a:bodyPr>
          <a:lstStyle/>
          <a:p>
            <a:pPr marL="12700">
              <a:lnSpc>
                <a:spcPct val="100000"/>
              </a:lnSpc>
            </a:pPr>
            <a:r>
              <a:rPr sz="1000" u="heavy" dirty="0">
                <a:solidFill>
                  <a:srgbClr val="009999"/>
                </a:solidFill>
                <a:latin typeface="Arial"/>
                <a:cs typeface="Arial"/>
                <a:hlinkClick r:id="rId3"/>
              </a:rPr>
              <a:t>h</a:t>
            </a:r>
            <a:r>
              <a:rPr sz="1000" u="heavy" spc="-5" dirty="0">
                <a:solidFill>
                  <a:srgbClr val="009999"/>
                </a:solidFill>
                <a:latin typeface="Arial"/>
                <a:cs typeface="Arial"/>
                <a:hlinkClick r:id="rId3"/>
              </a:rPr>
              <a:t>ttp://marketingland.co</a:t>
            </a:r>
            <a:r>
              <a:rPr sz="1000" u="heavy" spc="-10" dirty="0">
                <a:solidFill>
                  <a:srgbClr val="009999"/>
                </a:solidFill>
                <a:latin typeface="Arial"/>
                <a:cs typeface="Arial"/>
                <a:hlinkClick r:id="rId3"/>
              </a:rPr>
              <a:t>m/9-real-li</a:t>
            </a:r>
            <a:r>
              <a:rPr sz="1000" u="heavy" spc="-5" dirty="0">
                <a:solidFill>
                  <a:srgbClr val="009999"/>
                </a:solidFill>
                <a:latin typeface="Arial"/>
                <a:cs typeface="Arial"/>
                <a:hlinkClick r:id="rId3"/>
              </a:rPr>
              <a:t>fe-rules-for-creating-shareable-content-10072</a:t>
            </a:r>
            <a:endParaRPr sz="1000">
              <a:latin typeface="Arial"/>
              <a:cs typeface="Arial"/>
            </a:endParaRPr>
          </a:p>
        </p:txBody>
      </p:sp>
    </p:spTree>
    <p:extLst>
      <p:ext uri="{BB962C8B-B14F-4D97-AF65-F5344CB8AC3E}">
        <p14:creationId xmlns:p14="http://schemas.microsoft.com/office/powerpoint/2010/main" val="633703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492" y="771966"/>
            <a:ext cx="10364451" cy="507831"/>
          </a:xfrm>
          <a:prstGeom prst="rect">
            <a:avLst/>
          </a:prstGeom>
        </p:spPr>
        <p:txBody>
          <a:bodyPr vert="horz" wrap="square" lIns="0" tIns="0" rIns="0" bIns="0" rtlCol="0">
            <a:spAutoFit/>
          </a:bodyPr>
          <a:lstStyle/>
          <a:p>
            <a:pPr marL="188595">
              <a:lnSpc>
                <a:spcPct val="100000"/>
              </a:lnSpc>
            </a:pPr>
            <a:r>
              <a:rPr sz="3300" dirty="0"/>
              <a:t>Examples</a:t>
            </a:r>
            <a:r>
              <a:rPr sz="3300" spc="-5" dirty="0"/>
              <a:t> </a:t>
            </a:r>
            <a:r>
              <a:rPr sz="3300" dirty="0"/>
              <a:t>o</a:t>
            </a:r>
            <a:r>
              <a:rPr sz="3300" spc="-10" dirty="0"/>
              <a:t>f</a:t>
            </a:r>
            <a:r>
              <a:rPr sz="3300" spc="-5" dirty="0"/>
              <a:t> </a:t>
            </a:r>
            <a:r>
              <a:rPr sz="3300" dirty="0"/>
              <a:t>Mul</a:t>
            </a:r>
            <a:r>
              <a:rPr sz="3300" spc="-15" dirty="0"/>
              <a:t>t</a:t>
            </a:r>
            <a:r>
              <a:rPr sz="3300" dirty="0"/>
              <a:t>i-pla</a:t>
            </a:r>
            <a:r>
              <a:rPr sz="3300" spc="-15" dirty="0"/>
              <a:t>tf</a:t>
            </a:r>
            <a:r>
              <a:rPr sz="3300" dirty="0"/>
              <a:t>orm</a:t>
            </a:r>
            <a:r>
              <a:rPr sz="3300" spc="-5" dirty="0"/>
              <a:t> </a:t>
            </a:r>
            <a:r>
              <a:rPr sz="3300" dirty="0"/>
              <a:t>Publishing</a:t>
            </a:r>
          </a:p>
        </p:txBody>
      </p:sp>
      <p:sp>
        <p:nvSpPr>
          <p:cNvPr id="3" name="object 3"/>
          <p:cNvSpPr/>
          <p:nvPr/>
        </p:nvSpPr>
        <p:spPr>
          <a:xfrm>
            <a:off x="527051" y="1484313"/>
            <a:ext cx="6036732" cy="249078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8583" y="1477965"/>
            <a:ext cx="6053667" cy="2503805"/>
          </a:xfrm>
          <a:custGeom>
            <a:avLst/>
            <a:gdLst/>
            <a:ahLst/>
            <a:cxnLst/>
            <a:rect l="l" t="t" r="r" b="b"/>
            <a:pathLst>
              <a:path w="4540250" h="2503804">
                <a:moveTo>
                  <a:pt x="0" y="0"/>
                </a:moveTo>
                <a:lnTo>
                  <a:pt x="4540248" y="0"/>
                </a:lnTo>
                <a:lnTo>
                  <a:pt x="4540248" y="2503487"/>
                </a:lnTo>
                <a:lnTo>
                  <a:pt x="0" y="2503487"/>
                </a:lnTo>
                <a:lnTo>
                  <a:pt x="0" y="0"/>
                </a:lnTo>
                <a:close/>
              </a:path>
            </a:pathLst>
          </a:custGeom>
          <a:ln w="12699">
            <a:solidFill>
              <a:srgbClr val="000000"/>
            </a:solidFill>
          </a:ln>
        </p:spPr>
        <p:txBody>
          <a:bodyPr wrap="square" lIns="0" tIns="0" rIns="0" bIns="0" rtlCol="0"/>
          <a:lstStyle/>
          <a:p>
            <a:endParaRPr/>
          </a:p>
        </p:txBody>
      </p:sp>
      <p:sp>
        <p:nvSpPr>
          <p:cNvPr id="5" name="object 5"/>
          <p:cNvSpPr/>
          <p:nvPr/>
        </p:nvSpPr>
        <p:spPr>
          <a:xfrm>
            <a:off x="6769100" y="1412876"/>
            <a:ext cx="5376331" cy="26574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51617" y="4246563"/>
            <a:ext cx="7279215" cy="259556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343150" y="4240214"/>
            <a:ext cx="7296573" cy="2608580"/>
          </a:xfrm>
          <a:custGeom>
            <a:avLst/>
            <a:gdLst/>
            <a:ahLst/>
            <a:cxnLst/>
            <a:rect l="l" t="t" r="r" b="b"/>
            <a:pathLst>
              <a:path w="5472430" h="2608579">
                <a:moveTo>
                  <a:pt x="0" y="0"/>
                </a:moveTo>
                <a:lnTo>
                  <a:pt x="5472110" y="0"/>
                </a:lnTo>
                <a:lnTo>
                  <a:pt x="5472110" y="2608261"/>
                </a:lnTo>
                <a:lnTo>
                  <a:pt x="0" y="2608261"/>
                </a:lnTo>
                <a:lnTo>
                  <a:pt x="0" y="0"/>
                </a:lnTo>
                <a:close/>
              </a:path>
            </a:pathLst>
          </a:custGeom>
          <a:ln w="12699">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44206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80456"/>
            <a:ext cx="10364451" cy="672299"/>
          </a:xfrm>
          <a:prstGeom prst="rect">
            <a:avLst/>
          </a:prstGeom>
        </p:spPr>
        <p:txBody>
          <a:bodyPr vert="horz" wrap="square" lIns="0" tIns="0" rIns="0" bIns="0" rtlCol="0">
            <a:spAutoFit/>
          </a:bodyPr>
          <a:lstStyle/>
          <a:p>
            <a:pPr marL="875665">
              <a:lnSpc>
                <a:spcPts val="5235"/>
              </a:lnSpc>
            </a:pPr>
            <a:r>
              <a:rPr sz="4400" dirty="0"/>
              <a:t>How</a:t>
            </a:r>
            <a:r>
              <a:rPr sz="4400" spc="-5" dirty="0"/>
              <a:t> </a:t>
            </a:r>
            <a:r>
              <a:rPr sz="4400" dirty="0"/>
              <a:t>People</a:t>
            </a:r>
            <a:r>
              <a:rPr sz="4400" spc="-5" dirty="0"/>
              <a:t> </a:t>
            </a:r>
            <a:r>
              <a:rPr sz="4400" dirty="0"/>
              <a:t>Read</a:t>
            </a:r>
            <a:r>
              <a:rPr sz="4400" spc="-5" dirty="0"/>
              <a:t> </a:t>
            </a:r>
            <a:r>
              <a:rPr sz="4400" spc="-40" dirty="0"/>
              <a:t>O</a:t>
            </a:r>
            <a:r>
              <a:rPr sz="4400" dirty="0"/>
              <a:t>nline</a:t>
            </a:r>
          </a:p>
        </p:txBody>
      </p:sp>
      <p:sp>
        <p:nvSpPr>
          <p:cNvPr id="3" name="object 3"/>
          <p:cNvSpPr txBox="1"/>
          <p:nvPr/>
        </p:nvSpPr>
        <p:spPr>
          <a:xfrm>
            <a:off x="678301" y="1739342"/>
            <a:ext cx="10598573" cy="4801314"/>
          </a:xfrm>
          <a:prstGeom prst="rect">
            <a:avLst/>
          </a:prstGeom>
        </p:spPr>
        <p:txBody>
          <a:bodyPr vert="horz" wrap="square" lIns="0" tIns="0" rIns="0" bIns="0" rtlCol="0">
            <a:spAutoFit/>
          </a:bodyPr>
          <a:lstStyle/>
          <a:p>
            <a:pPr marL="12700">
              <a:lnSpc>
                <a:spcPct val="100000"/>
              </a:lnSpc>
              <a:tabLst>
                <a:tab pos="469265" algn="l"/>
              </a:tabLst>
            </a:pPr>
            <a:endParaRPr lang="en-CA" sz="2400" dirty="0">
              <a:latin typeface="Arial"/>
              <a:cs typeface="Arial"/>
            </a:endParaRPr>
          </a:p>
          <a:p>
            <a:pPr marL="298450" indent="-285750">
              <a:lnSpc>
                <a:spcPct val="100000"/>
              </a:lnSpc>
              <a:buFont typeface="Lucida Grande"/>
              <a:buChar char="o"/>
              <a:tabLst>
                <a:tab pos="469265" algn="l"/>
              </a:tabLst>
            </a:pPr>
            <a:r>
              <a:rPr sz="2400" dirty="0">
                <a:latin typeface="Arial"/>
                <a:cs typeface="Arial"/>
              </a:rPr>
              <a:t>Scan</a:t>
            </a:r>
            <a:r>
              <a:rPr sz="2400" spc="-5" dirty="0">
                <a:latin typeface="Arial"/>
                <a:cs typeface="Arial"/>
              </a:rPr>
              <a:t> </a:t>
            </a:r>
            <a:r>
              <a:rPr sz="2400" dirty="0">
                <a:latin typeface="Arial"/>
                <a:cs typeface="Arial"/>
              </a:rPr>
              <a:t>a</a:t>
            </a:r>
            <a:r>
              <a:rPr sz="2400" spc="-5" dirty="0">
                <a:latin typeface="Arial"/>
                <a:cs typeface="Arial"/>
              </a:rPr>
              <a:t> </a:t>
            </a:r>
            <a:r>
              <a:rPr sz="2400" dirty="0">
                <a:latin typeface="Arial"/>
                <a:cs typeface="Arial"/>
              </a:rPr>
              <a:t>page</a:t>
            </a:r>
            <a:r>
              <a:rPr sz="2400" spc="-5" dirty="0">
                <a:latin typeface="Arial"/>
                <a:cs typeface="Arial"/>
              </a:rPr>
              <a:t> </a:t>
            </a:r>
            <a:r>
              <a:rPr sz="2400" dirty="0">
                <a:latin typeface="Arial"/>
                <a:cs typeface="Arial"/>
              </a:rPr>
              <a:t>in</a:t>
            </a:r>
            <a:r>
              <a:rPr sz="2400" spc="-5" dirty="0">
                <a:latin typeface="Arial"/>
                <a:cs typeface="Arial"/>
              </a:rPr>
              <a:t> </a:t>
            </a:r>
            <a:r>
              <a:rPr sz="2400" dirty="0">
                <a:latin typeface="Arial"/>
                <a:cs typeface="Arial"/>
              </a:rPr>
              <a:t>under</a:t>
            </a:r>
            <a:r>
              <a:rPr sz="2400" spc="-5" dirty="0">
                <a:latin typeface="Arial"/>
                <a:cs typeface="Arial"/>
              </a:rPr>
              <a:t> </a:t>
            </a:r>
            <a:r>
              <a:rPr sz="2400" dirty="0">
                <a:latin typeface="Arial"/>
                <a:cs typeface="Arial"/>
              </a:rPr>
              <a:t>10</a:t>
            </a:r>
            <a:r>
              <a:rPr sz="2400" spc="-5" dirty="0">
                <a:latin typeface="Arial"/>
                <a:cs typeface="Arial"/>
              </a:rPr>
              <a:t> </a:t>
            </a:r>
            <a:r>
              <a:rPr sz="2400" dirty="0">
                <a:latin typeface="Arial"/>
                <a:cs typeface="Arial"/>
              </a:rPr>
              <a:t>seconds</a:t>
            </a:r>
            <a:r>
              <a:rPr sz="2400" spc="-5" dirty="0">
                <a:latin typeface="Arial"/>
                <a:cs typeface="Arial"/>
              </a:rPr>
              <a:t> </a:t>
            </a:r>
            <a:r>
              <a:rPr sz="2400" dirty="0">
                <a:latin typeface="Arial"/>
                <a:cs typeface="Arial"/>
              </a:rPr>
              <a:t>looking</a:t>
            </a:r>
            <a:r>
              <a:rPr sz="2400" spc="-5" dirty="0">
                <a:latin typeface="Arial"/>
                <a:cs typeface="Arial"/>
              </a:rPr>
              <a:t> f</a:t>
            </a:r>
            <a:r>
              <a:rPr sz="2400" dirty="0">
                <a:latin typeface="Arial"/>
                <a:cs typeface="Arial"/>
              </a:rPr>
              <a:t>or</a:t>
            </a:r>
            <a:r>
              <a:rPr sz="2400" spc="-5" dirty="0">
                <a:latin typeface="Arial"/>
                <a:cs typeface="Arial"/>
              </a:rPr>
              <a:t> </a:t>
            </a:r>
            <a:r>
              <a:rPr sz="2400" dirty="0">
                <a:latin typeface="Arial"/>
                <a:cs typeface="Arial"/>
              </a:rPr>
              <a:t>speci</a:t>
            </a:r>
            <a:r>
              <a:rPr sz="2400" spc="-5" dirty="0">
                <a:latin typeface="Arial"/>
                <a:cs typeface="Arial"/>
              </a:rPr>
              <a:t>f</a:t>
            </a:r>
            <a:r>
              <a:rPr sz="2400" dirty="0">
                <a:latin typeface="Arial"/>
                <a:cs typeface="Arial"/>
              </a:rPr>
              <a:t>ic</a:t>
            </a:r>
            <a:r>
              <a:rPr sz="2400" spc="-5" dirty="0">
                <a:latin typeface="Arial"/>
                <a:cs typeface="Arial"/>
              </a:rPr>
              <a:t> </a:t>
            </a:r>
            <a:r>
              <a:rPr sz="2400" dirty="0">
                <a:latin typeface="Arial"/>
                <a:cs typeface="Arial"/>
              </a:rPr>
              <a:t>in</a:t>
            </a:r>
            <a:r>
              <a:rPr sz="2400" spc="-5" dirty="0">
                <a:latin typeface="Arial"/>
                <a:cs typeface="Arial"/>
              </a:rPr>
              <a:t>f</a:t>
            </a:r>
            <a:r>
              <a:rPr sz="2400" dirty="0">
                <a:latin typeface="Arial"/>
                <a:cs typeface="Arial"/>
              </a:rPr>
              <a:t>orma</a:t>
            </a:r>
            <a:r>
              <a:rPr sz="2400" spc="-5" dirty="0">
                <a:latin typeface="Arial"/>
                <a:cs typeface="Arial"/>
              </a:rPr>
              <a:t>t</a:t>
            </a:r>
            <a:r>
              <a:rPr sz="2400" dirty="0">
                <a:latin typeface="Arial"/>
                <a:cs typeface="Arial"/>
              </a:rPr>
              <a:t>ion</a:t>
            </a:r>
            <a:r>
              <a:rPr lang="en-US" sz="2400" spc="-5" dirty="0">
                <a:latin typeface="Arial"/>
                <a:cs typeface="Arial"/>
              </a:rPr>
              <a:t> via bold subheads and heads</a:t>
            </a:r>
          </a:p>
          <a:p>
            <a:pPr marL="12700">
              <a:lnSpc>
                <a:spcPct val="100000"/>
              </a:lnSpc>
              <a:tabLst>
                <a:tab pos="469265" algn="l"/>
              </a:tabLst>
            </a:pPr>
            <a:endParaRPr lang="en-CA" sz="2400" dirty="0">
              <a:latin typeface="Arial"/>
              <a:cs typeface="Arial"/>
            </a:endParaRPr>
          </a:p>
          <a:p>
            <a:pPr marL="298450" indent="-285750">
              <a:lnSpc>
                <a:spcPct val="100000"/>
              </a:lnSpc>
              <a:buFont typeface="Lucida Grande"/>
              <a:buChar char="o"/>
              <a:tabLst>
                <a:tab pos="469265" algn="l"/>
              </a:tabLst>
            </a:pPr>
            <a:r>
              <a:rPr sz="2400" dirty="0">
                <a:latin typeface="Arial"/>
                <a:cs typeface="Arial"/>
              </a:rPr>
              <a:t>Browse</a:t>
            </a:r>
            <a:r>
              <a:rPr sz="2400" spc="-5" dirty="0">
                <a:latin typeface="Arial"/>
                <a:cs typeface="Arial"/>
              </a:rPr>
              <a:t> </a:t>
            </a:r>
            <a:r>
              <a:rPr sz="2400" dirty="0">
                <a:latin typeface="Arial"/>
                <a:cs typeface="Arial"/>
              </a:rPr>
              <a:t>link</a:t>
            </a:r>
            <a:r>
              <a:rPr sz="2400" spc="-5" dirty="0">
                <a:latin typeface="Arial"/>
                <a:cs typeface="Arial"/>
              </a:rPr>
              <a:t> </a:t>
            </a:r>
            <a:r>
              <a:rPr sz="2400" b="1" dirty="0">
                <a:latin typeface="Arial"/>
                <a:cs typeface="Arial"/>
              </a:rPr>
              <a:t>anchor</a:t>
            </a:r>
            <a:r>
              <a:rPr sz="2400" b="1" spc="-5" dirty="0">
                <a:latin typeface="Arial"/>
                <a:cs typeface="Arial"/>
              </a:rPr>
              <a:t> t</a:t>
            </a:r>
            <a:r>
              <a:rPr sz="2400" b="1" dirty="0">
                <a:latin typeface="Arial"/>
                <a:cs typeface="Arial"/>
              </a:rPr>
              <a:t>e</a:t>
            </a:r>
            <a:r>
              <a:rPr sz="2400" b="1" spc="-10" dirty="0">
                <a:latin typeface="Arial"/>
                <a:cs typeface="Arial"/>
              </a:rPr>
              <a:t>x</a:t>
            </a:r>
            <a:r>
              <a:rPr sz="2400" spc="-10" dirty="0">
                <a:latin typeface="Arial"/>
                <a:cs typeface="Arial"/>
              </a:rPr>
              <a:t>t</a:t>
            </a:r>
            <a:r>
              <a:rPr sz="2400" spc="-5" dirty="0">
                <a:latin typeface="Arial"/>
                <a:cs typeface="Arial"/>
              </a:rPr>
              <a:t> f</a:t>
            </a:r>
            <a:r>
              <a:rPr sz="2400" dirty="0">
                <a:latin typeface="Arial"/>
                <a:cs typeface="Arial"/>
              </a:rPr>
              <a:t>or</a:t>
            </a:r>
            <a:r>
              <a:rPr sz="2400" spc="-5" dirty="0">
                <a:latin typeface="Arial"/>
                <a:cs typeface="Arial"/>
              </a:rPr>
              <a:t> </a:t>
            </a:r>
            <a:r>
              <a:rPr sz="2400" dirty="0">
                <a:latin typeface="Arial"/>
                <a:cs typeface="Arial"/>
              </a:rPr>
              <a:t>calls</a:t>
            </a:r>
            <a:r>
              <a:rPr sz="2400" spc="-5" dirty="0">
                <a:latin typeface="Arial"/>
                <a:cs typeface="Arial"/>
              </a:rPr>
              <a:t> t</a:t>
            </a:r>
            <a:r>
              <a:rPr sz="2400" dirty="0">
                <a:latin typeface="Arial"/>
                <a:cs typeface="Arial"/>
              </a:rPr>
              <a:t>o</a:t>
            </a:r>
            <a:r>
              <a:rPr sz="2400" spc="-5" dirty="0">
                <a:latin typeface="Arial"/>
                <a:cs typeface="Arial"/>
              </a:rPr>
              <a:t> </a:t>
            </a:r>
            <a:r>
              <a:rPr sz="2400" dirty="0">
                <a:latin typeface="Arial"/>
                <a:cs typeface="Arial"/>
              </a:rPr>
              <a:t>a</a:t>
            </a:r>
            <a:r>
              <a:rPr sz="2400" spc="-10" dirty="0">
                <a:latin typeface="Arial"/>
                <a:cs typeface="Arial"/>
              </a:rPr>
              <a:t>ct</a:t>
            </a:r>
            <a:r>
              <a:rPr sz="2400" dirty="0">
                <a:latin typeface="Arial"/>
                <a:cs typeface="Arial"/>
              </a:rPr>
              <a:t>ion</a:t>
            </a:r>
            <a:r>
              <a:rPr sz="2400" spc="-5" dirty="0">
                <a:latin typeface="Arial"/>
                <a:cs typeface="Arial"/>
              </a:rPr>
              <a:t> </a:t>
            </a:r>
            <a:r>
              <a:rPr sz="2400" dirty="0">
                <a:latin typeface="Arial"/>
                <a:cs typeface="Arial"/>
              </a:rPr>
              <a:t>or</a:t>
            </a:r>
            <a:r>
              <a:rPr sz="2400" spc="-5" dirty="0">
                <a:latin typeface="Arial"/>
                <a:cs typeface="Arial"/>
              </a:rPr>
              <a:t> t</a:t>
            </a:r>
            <a:r>
              <a:rPr sz="2400" dirty="0">
                <a:latin typeface="Arial"/>
                <a:cs typeface="Arial"/>
              </a:rPr>
              <a:t>o</a:t>
            </a:r>
            <a:r>
              <a:rPr sz="2400" spc="-5" dirty="0">
                <a:latin typeface="Arial"/>
                <a:cs typeface="Arial"/>
              </a:rPr>
              <a:t> </a:t>
            </a:r>
            <a:r>
              <a:rPr sz="2400" dirty="0">
                <a:latin typeface="Arial"/>
                <a:cs typeface="Arial"/>
              </a:rPr>
              <a:t>naviga</a:t>
            </a:r>
            <a:r>
              <a:rPr sz="2400" spc="-5" dirty="0">
                <a:latin typeface="Arial"/>
                <a:cs typeface="Arial"/>
              </a:rPr>
              <a:t>t</a:t>
            </a:r>
            <a:r>
              <a:rPr sz="2400" dirty="0">
                <a:latin typeface="Arial"/>
                <a:cs typeface="Arial"/>
              </a:rPr>
              <a:t>e</a:t>
            </a:r>
            <a:endParaRPr lang="en-US" sz="2400" dirty="0">
              <a:latin typeface="Arial"/>
              <a:cs typeface="Arial"/>
            </a:endParaRPr>
          </a:p>
          <a:p>
            <a:pPr marL="298450" indent="-285750">
              <a:lnSpc>
                <a:spcPct val="100000"/>
              </a:lnSpc>
              <a:buFont typeface="Lucida Grande"/>
              <a:buChar char="o"/>
              <a:tabLst>
                <a:tab pos="469265" algn="l"/>
              </a:tabLst>
            </a:pPr>
            <a:endParaRPr lang="en-CA" sz="2400" dirty="0">
              <a:latin typeface="Arial"/>
              <a:cs typeface="Arial"/>
            </a:endParaRPr>
          </a:p>
          <a:p>
            <a:pPr marL="298450" indent="-285750">
              <a:lnSpc>
                <a:spcPct val="100000"/>
              </a:lnSpc>
              <a:buFont typeface="Lucida Grande"/>
              <a:buChar char="o"/>
              <a:tabLst>
                <a:tab pos="469265" algn="l"/>
              </a:tabLst>
            </a:pPr>
            <a:r>
              <a:rPr sz="2400" dirty="0">
                <a:latin typeface="Arial"/>
                <a:cs typeface="Arial"/>
              </a:rPr>
              <a:t>Do</a:t>
            </a:r>
            <a:r>
              <a:rPr sz="2400" spc="-5" dirty="0">
                <a:latin typeface="Arial"/>
                <a:cs typeface="Arial"/>
              </a:rPr>
              <a:t>n</a:t>
            </a:r>
            <a:r>
              <a:rPr sz="2400" dirty="0">
                <a:latin typeface="Arial"/>
                <a:cs typeface="Arial"/>
              </a:rPr>
              <a:t>’</a:t>
            </a:r>
            <a:r>
              <a:rPr sz="2400" spc="-5" dirty="0">
                <a:latin typeface="Arial"/>
                <a:cs typeface="Arial"/>
              </a:rPr>
              <a:t>t </a:t>
            </a:r>
            <a:r>
              <a:rPr sz="2400" dirty="0">
                <a:latin typeface="Arial"/>
                <a:cs typeface="Arial"/>
              </a:rPr>
              <a:t>go</a:t>
            </a:r>
            <a:r>
              <a:rPr sz="2400" spc="-5" dirty="0">
                <a:latin typeface="Arial"/>
                <a:cs typeface="Arial"/>
              </a:rPr>
              <a:t> </a:t>
            </a:r>
            <a:r>
              <a:rPr sz="2400" dirty="0">
                <a:latin typeface="Arial"/>
                <a:cs typeface="Arial"/>
              </a:rPr>
              <a:t>below</a:t>
            </a:r>
            <a:r>
              <a:rPr sz="2400" spc="-5" dirty="0">
                <a:latin typeface="Arial"/>
                <a:cs typeface="Arial"/>
              </a:rPr>
              <a:t> t</a:t>
            </a:r>
            <a:r>
              <a:rPr sz="2400" dirty="0">
                <a:latin typeface="Arial"/>
                <a:cs typeface="Arial"/>
              </a:rPr>
              <a:t>he</a:t>
            </a:r>
            <a:r>
              <a:rPr sz="2400" spc="-5" dirty="0">
                <a:latin typeface="Arial"/>
                <a:cs typeface="Arial"/>
              </a:rPr>
              <a:t> f</a:t>
            </a:r>
            <a:r>
              <a:rPr sz="2400" dirty="0">
                <a:latin typeface="Arial"/>
                <a:cs typeface="Arial"/>
              </a:rPr>
              <a:t>old</a:t>
            </a:r>
            <a:r>
              <a:rPr sz="2400" spc="-5" dirty="0">
                <a:latin typeface="Arial"/>
                <a:cs typeface="Arial"/>
              </a:rPr>
              <a:t> </a:t>
            </a:r>
            <a:r>
              <a:rPr sz="2400" dirty="0">
                <a:latin typeface="Arial"/>
                <a:cs typeface="Arial"/>
              </a:rPr>
              <a:t>unless</a:t>
            </a:r>
            <a:r>
              <a:rPr sz="2400" spc="-5" dirty="0">
                <a:latin typeface="Arial"/>
                <a:cs typeface="Arial"/>
              </a:rPr>
              <a:t> </a:t>
            </a:r>
            <a:r>
              <a:rPr lang="en-US" sz="2400" spc="-5" dirty="0">
                <a:latin typeface="Arial"/>
                <a:cs typeface="Arial"/>
              </a:rPr>
              <a:t>motivated</a:t>
            </a:r>
          </a:p>
          <a:p>
            <a:pPr marL="298450" indent="-285750">
              <a:lnSpc>
                <a:spcPct val="100000"/>
              </a:lnSpc>
              <a:buFont typeface="Lucida Grande"/>
              <a:buChar char="o"/>
              <a:tabLst>
                <a:tab pos="469265" algn="l"/>
              </a:tabLst>
            </a:pPr>
            <a:endParaRPr lang="en-US" sz="2400" spc="-5" dirty="0">
              <a:latin typeface="Arial"/>
              <a:cs typeface="Arial"/>
            </a:endParaRPr>
          </a:p>
          <a:p>
            <a:pPr marL="298450" indent="-285750">
              <a:lnSpc>
                <a:spcPct val="100000"/>
              </a:lnSpc>
              <a:buFont typeface="Lucida Grande"/>
              <a:buChar char="o"/>
              <a:tabLst>
                <a:tab pos="469265" algn="l"/>
              </a:tabLst>
            </a:pPr>
            <a:r>
              <a:rPr sz="2400" dirty="0">
                <a:latin typeface="Arial"/>
                <a:cs typeface="Arial"/>
              </a:rPr>
              <a:t>Spend</a:t>
            </a:r>
            <a:r>
              <a:rPr sz="2400" spc="-5" dirty="0">
                <a:latin typeface="Arial"/>
                <a:cs typeface="Arial"/>
              </a:rPr>
              <a:t> </a:t>
            </a:r>
            <a:r>
              <a:rPr sz="2400" dirty="0">
                <a:latin typeface="Arial"/>
                <a:cs typeface="Arial"/>
              </a:rPr>
              <a:t>more</a:t>
            </a:r>
            <a:r>
              <a:rPr sz="2400" spc="-5" dirty="0">
                <a:latin typeface="Arial"/>
                <a:cs typeface="Arial"/>
              </a:rPr>
              <a:t> t</a:t>
            </a:r>
            <a:r>
              <a:rPr sz="2400" dirty="0">
                <a:latin typeface="Arial"/>
                <a:cs typeface="Arial"/>
              </a:rPr>
              <a:t>ime</a:t>
            </a:r>
            <a:r>
              <a:rPr sz="2400" spc="-5" dirty="0">
                <a:latin typeface="Arial"/>
                <a:cs typeface="Arial"/>
              </a:rPr>
              <a:t> </a:t>
            </a:r>
            <a:r>
              <a:rPr sz="2400" dirty="0">
                <a:latin typeface="Arial"/>
                <a:cs typeface="Arial"/>
              </a:rPr>
              <a:t>scanning</a:t>
            </a:r>
            <a:r>
              <a:rPr sz="2400" spc="-5" dirty="0">
                <a:latin typeface="Arial"/>
                <a:cs typeface="Arial"/>
              </a:rPr>
              <a:t> t</a:t>
            </a:r>
            <a:r>
              <a:rPr sz="2400" dirty="0">
                <a:latin typeface="Arial"/>
                <a:cs typeface="Arial"/>
              </a:rPr>
              <a:t>he</a:t>
            </a:r>
            <a:r>
              <a:rPr sz="2400" spc="-5" dirty="0">
                <a:latin typeface="Arial"/>
                <a:cs typeface="Arial"/>
              </a:rPr>
              <a:t> </a:t>
            </a:r>
            <a:r>
              <a:rPr sz="2400" dirty="0">
                <a:latin typeface="Arial"/>
                <a:cs typeface="Arial"/>
              </a:rPr>
              <a:t>le</a:t>
            </a:r>
            <a:r>
              <a:rPr sz="2400" spc="-5" dirty="0">
                <a:latin typeface="Arial"/>
                <a:cs typeface="Arial"/>
              </a:rPr>
              <a:t>ft</a:t>
            </a:r>
            <a:endParaRPr lang="en-US" sz="2400" spc="-5" dirty="0">
              <a:latin typeface="Arial"/>
              <a:cs typeface="Arial"/>
            </a:endParaRPr>
          </a:p>
          <a:p>
            <a:pPr marL="298450" indent="-285750">
              <a:lnSpc>
                <a:spcPct val="100000"/>
              </a:lnSpc>
              <a:buFont typeface="Lucida Grande"/>
              <a:buChar char="o"/>
              <a:tabLst>
                <a:tab pos="469265" algn="l"/>
              </a:tabLst>
            </a:pPr>
            <a:endParaRPr lang="en-CA" sz="2400" dirty="0">
              <a:latin typeface="Arial"/>
              <a:cs typeface="Arial"/>
            </a:endParaRPr>
          </a:p>
          <a:p>
            <a:pPr marL="298450" indent="-285750">
              <a:lnSpc>
                <a:spcPct val="100000"/>
              </a:lnSpc>
              <a:buFont typeface="Lucida Grande"/>
              <a:buChar char="o"/>
              <a:tabLst>
                <a:tab pos="469265" algn="l"/>
              </a:tabLst>
            </a:pPr>
            <a:r>
              <a:rPr lang="en-US" sz="2400" dirty="0">
                <a:latin typeface="Arial"/>
                <a:cs typeface="Arial"/>
              </a:rPr>
              <a:t>S</a:t>
            </a:r>
            <a:r>
              <a:rPr sz="2400" dirty="0">
                <a:latin typeface="Arial"/>
                <a:cs typeface="Arial"/>
              </a:rPr>
              <a:t>can</a:t>
            </a:r>
            <a:r>
              <a:rPr sz="2400" spc="-5" dirty="0">
                <a:latin typeface="Arial"/>
                <a:cs typeface="Arial"/>
              </a:rPr>
              <a:t> </a:t>
            </a:r>
            <a:r>
              <a:rPr lang="en-US" sz="2400" spc="-5" dirty="0">
                <a:latin typeface="Arial"/>
                <a:cs typeface="Arial"/>
              </a:rPr>
              <a:t>only </a:t>
            </a:r>
            <a:r>
              <a:rPr sz="2400" spc="-5" dirty="0">
                <a:latin typeface="Arial"/>
                <a:cs typeface="Arial"/>
              </a:rPr>
              <a:t>t</a:t>
            </a:r>
            <a:r>
              <a:rPr sz="2400" dirty="0">
                <a:latin typeface="Arial"/>
                <a:cs typeface="Arial"/>
              </a:rPr>
              <a:t>he</a:t>
            </a:r>
            <a:r>
              <a:rPr sz="2400" spc="-5" dirty="0">
                <a:latin typeface="Arial"/>
                <a:cs typeface="Arial"/>
              </a:rPr>
              <a:t> </a:t>
            </a:r>
            <a:r>
              <a:rPr sz="2400" b="1" spc="-5" dirty="0">
                <a:latin typeface="Arial"/>
                <a:cs typeface="Arial"/>
              </a:rPr>
              <a:t>f</a:t>
            </a:r>
            <a:r>
              <a:rPr sz="2400" b="1" dirty="0">
                <a:latin typeface="Arial"/>
                <a:cs typeface="Arial"/>
              </a:rPr>
              <a:t>i</a:t>
            </a:r>
            <a:r>
              <a:rPr sz="2400" b="1" spc="-10" dirty="0">
                <a:latin typeface="Arial"/>
                <a:cs typeface="Arial"/>
              </a:rPr>
              <a:t>rst</a:t>
            </a:r>
            <a:r>
              <a:rPr sz="2400" b="1" spc="-5" dirty="0">
                <a:latin typeface="Arial"/>
                <a:cs typeface="Arial"/>
              </a:rPr>
              <a:t> f</a:t>
            </a:r>
            <a:r>
              <a:rPr sz="2400" b="1" dirty="0">
                <a:latin typeface="Arial"/>
                <a:cs typeface="Arial"/>
              </a:rPr>
              <a:t>ew</a:t>
            </a:r>
            <a:r>
              <a:rPr sz="2400" b="1" spc="-5" dirty="0">
                <a:latin typeface="Arial"/>
                <a:cs typeface="Arial"/>
              </a:rPr>
              <a:t> </a:t>
            </a:r>
            <a:r>
              <a:rPr sz="2400" b="1" dirty="0">
                <a:latin typeface="Arial"/>
                <a:cs typeface="Arial"/>
              </a:rPr>
              <a:t>words</a:t>
            </a:r>
            <a:r>
              <a:rPr sz="2400" b="1" spc="-5" dirty="0">
                <a:latin typeface="Arial"/>
                <a:cs typeface="Arial"/>
              </a:rPr>
              <a:t> </a:t>
            </a:r>
            <a:r>
              <a:rPr sz="2400" dirty="0">
                <a:latin typeface="Arial"/>
                <a:cs typeface="Arial"/>
              </a:rPr>
              <a:t>o</a:t>
            </a:r>
            <a:r>
              <a:rPr sz="2400" spc="-5" dirty="0">
                <a:latin typeface="Arial"/>
                <a:cs typeface="Arial"/>
              </a:rPr>
              <a:t>f </a:t>
            </a:r>
            <a:r>
              <a:rPr sz="2400" dirty="0">
                <a:latin typeface="Arial"/>
                <a:cs typeface="Arial"/>
              </a:rPr>
              <a:t>a</a:t>
            </a:r>
            <a:r>
              <a:rPr sz="2400" spc="-5" dirty="0">
                <a:latin typeface="Arial"/>
                <a:cs typeface="Arial"/>
              </a:rPr>
              <a:t> </a:t>
            </a:r>
            <a:r>
              <a:rPr sz="2400" dirty="0">
                <a:latin typeface="Arial"/>
                <a:cs typeface="Arial"/>
              </a:rPr>
              <a:t>headline</a:t>
            </a:r>
            <a:r>
              <a:rPr sz="2400" spc="-5" dirty="0">
                <a:latin typeface="Arial"/>
                <a:cs typeface="Arial"/>
              </a:rPr>
              <a:t>, </a:t>
            </a:r>
            <a:r>
              <a:rPr sz="2400" dirty="0">
                <a:latin typeface="Arial"/>
                <a:cs typeface="Arial"/>
              </a:rPr>
              <a:t>blurb</a:t>
            </a:r>
            <a:r>
              <a:rPr sz="2400" spc="-5" dirty="0">
                <a:latin typeface="Arial"/>
                <a:cs typeface="Arial"/>
              </a:rPr>
              <a:t> </a:t>
            </a:r>
            <a:r>
              <a:rPr sz="2400" dirty="0">
                <a:latin typeface="Arial"/>
                <a:cs typeface="Arial"/>
              </a:rPr>
              <a:t>or</a:t>
            </a:r>
            <a:r>
              <a:rPr sz="2400" spc="-5" dirty="0">
                <a:latin typeface="Arial"/>
                <a:cs typeface="Arial"/>
              </a:rPr>
              <a:t> </a:t>
            </a:r>
            <a:r>
              <a:rPr sz="2400" dirty="0">
                <a:latin typeface="Arial"/>
                <a:cs typeface="Arial"/>
              </a:rPr>
              <a:t>sen</a:t>
            </a:r>
            <a:r>
              <a:rPr sz="2400" spc="-5" dirty="0">
                <a:latin typeface="Arial"/>
                <a:cs typeface="Arial"/>
              </a:rPr>
              <a:t>t</a:t>
            </a:r>
            <a:r>
              <a:rPr sz="2400" dirty="0">
                <a:latin typeface="Arial"/>
                <a:cs typeface="Arial"/>
              </a:rPr>
              <a:t>ence</a:t>
            </a:r>
            <a:endParaRPr lang="en-US" sz="2400" dirty="0">
              <a:latin typeface="Arial"/>
              <a:cs typeface="Arial"/>
            </a:endParaRPr>
          </a:p>
          <a:p>
            <a:pPr marL="298450" indent="-285750">
              <a:lnSpc>
                <a:spcPct val="100000"/>
              </a:lnSpc>
              <a:buFont typeface="Lucida Grande"/>
              <a:buChar char="o"/>
              <a:tabLst>
                <a:tab pos="469265" algn="l"/>
              </a:tabLst>
            </a:pPr>
            <a:endParaRPr lang="en-US" sz="2400" dirty="0">
              <a:latin typeface="Arial"/>
              <a:cs typeface="Arial"/>
            </a:endParaRPr>
          </a:p>
          <a:p>
            <a:pPr marL="12700">
              <a:lnSpc>
                <a:spcPct val="100000"/>
              </a:lnSpc>
              <a:tabLst>
                <a:tab pos="469265" algn="l"/>
              </a:tabLst>
            </a:pPr>
            <a:r>
              <a:rPr sz="2400" dirty="0">
                <a:latin typeface="Arial"/>
                <a:cs typeface="Arial"/>
              </a:rPr>
              <a:t>o</a:t>
            </a:r>
            <a:r>
              <a:rPr sz="2400" dirty="0">
                <a:latin typeface="Helvetica"/>
                <a:cs typeface="Helvetica"/>
              </a:rPr>
              <a:t>  </a:t>
            </a:r>
            <a:r>
              <a:rPr sz="2400" dirty="0">
                <a:latin typeface="Arial"/>
                <a:cs typeface="Arial"/>
              </a:rPr>
              <a:t>Click</a:t>
            </a:r>
            <a:r>
              <a:rPr sz="2400" spc="-5" dirty="0">
                <a:latin typeface="Arial"/>
                <a:cs typeface="Arial"/>
              </a:rPr>
              <a:t> </a:t>
            </a:r>
            <a:r>
              <a:rPr sz="2400" dirty="0">
                <a:latin typeface="Arial"/>
                <a:cs typeface="Arial"/>
              </a:rPr>
              <a:t>around</a:t>
            </a:r>
            <a:r>
              <a:rPr sz="2400" spc="-5" dirty="0">
                <a:latin typeface="Arial"/>
                <a:cs typeface="Arial"/>
              </a:rPr>
              <a:t> </a:t>
            </a:r>
            <a:r>
              <a:rPr sz="2400" dirty="0">
                <a:latin typeface="Arial"/>
                <a:cs typeface="Arial"/>
              </a:rPr>
              <a:t>a</a:t>
            </a:r>
            <a:r>
              <a:rPr sz="2400" spc="-5" dirty="0">
                <a:latin typeface="Arial"/>
                <a:cs typeface="Arial"/>
              </a:rPr>
              <a:t> </a:t>
            </a:r>
            <a:r>
              <a:rPr sz="2400" dirty="0">
                <a:latin typeface="Arial"/>
                <a:cs typeface="Arial"/>
              </a:rPr>
              <a:t>lo</a:t>
            </a:r>
            <a:r>
              <a:rPr sz="2400" spc="-5" dirty="0">
                <a:latin typeface="Arial"/>
                <a:cs typeface="Arial"/>
              </a:rPr>
              <a:t>t</a:t>
            </a:r>
            <a:r>
              <a:rPr lang="en-US" sz="2400" spc="-5" dirty="0">
                <a:latin typeface="Arial"/>
                <a:cs typeface="Arial"/>
              </a:rPr>
              <a:t>. </a:t>
            </a:r>
            <a:r>
              <a:rPr lang="en-CA" sz="2400" dirty="0">
                <a:latin typeface="Arial"/>
                <a:cs typeface="Arial"/>
              </a:rPr>
              <a:t>Read about 20% of what is on a page</a:t>
            </a:r>
            <a:endParaRPr sz="2400" dirty="0">
              <a:latin typeface="Arial"/>
              <a:cs typeface="Arial"/>
            </a:endParaRPr>
          </a:p>
        </p:txBody>
      </p:sp>
    </p:spTree>
    <p:extLst>
      <p:ext uri="{BB962C8B-B14F-4D97-AF65-F5344CB8AC3E}">
        <p14:creationId xmlns:p14="http://schemas.microsoft.com/office/powerpoint/2010/main" val="367460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492" y="706845"/>
            <a:ext cx="10364451" cy="507831"/>
          </a:xfrm>
          <a:prstGeom prst="rect">
            <a:avLst/>
          </a:prstGeom>
        </p:spPr>
        <p:txBody>
          <a:bodyPr vert="horz" wrap="square" lIns="0" tIns="0" rIns="0" bIns="0" rtlCol="0">
            <a:spAutoFit/>
          </a:bodyPr>
          <a:lstStyle/>
          <a:p>
            <a:pPr marL="829310">
              <a:lnSpc>
                <a:spcPct val="100000"/>
              </a:lnSpc>
            </a:pPr>
            <a:r>
              <a:rPr sz="3300" dirty="0"/>
              <a:t>Chri</a:t>
            </a:r>
            <a:r>
              <a:rPr sz="3300" spc="-25" dirty="0"/>
              <a:t>s</a:t>
            </a:r>
            <a:r>
              <a:rPr sz="3300" spc="-20" dirty="0"/>
              <a:t>t</a:t>
            </a:r>
            <a:r>
              <a:rPr sz="3300" dirty="0"/>
              <a:t>ian</a:t>
            </a:r>
            <a:r>
              <a:rPr sz="3300" spc="-5" dirty="0"/>
              <a:t> </a:t>
            </a:r>
            <a:r>
              <a:rPr sz="3300" dirty="0"/>
              <a:t>Science</a:t>
            </a:r>
            <a:r>
              <a:rPr sz="3300" spc="-5" dirty="0"/>
              <a:t> </a:t>
            </a:r>
            <a:r>
              <a:rPr sz="3300" dirty="0"/>
              <a:t>Moni</a:t>
            </a:r>
            <a:r>
              <a:rPr sz="3300" spc="-20" dirty="0"/>
              <a:t>t</a:t>
            </a:r>
            <a:r>
              <a:rPr sz="3300" dirty="0"/>
              <a:t>or</a:t>
            </a:r>
          </a:p>
        </p:txBody>
      </p:sp>
      <p:sp>
        <p:nvSpPr>
          <p:cNvPr id="3" name="object 3"/>
          <p:cNvSpPr txBox="1"/>
          <p:nvPr/>
        </p:nvSpPr>
        <p:spPr>
          <a:xfrm>
            <a:off x="714585" y="4502625"/>
            <a:ext cx="10358120" cy="1910138"/>
          </a:xfrm>
          <a:prstGeom prst="rect">
            <a:avLst/>
          </a:prstGeom>
        </p:spPr>
        <p:txBody>
          <a:bodyPr vert="horz" wrap="square" lIns="0" tIns="0" rIns="0" bIns="0" rtlCol="0">
            <a:spAutoFit/>
          </a:bodyPr>
          <a:lstStyle/>
          <a:p>
            <a:pPr marL="12700" marR="5080">
              <a:lnSpc>
                <a:spcPct val="100000"/>
              </a:lnSpc>
            </a:pPr>
            <a:r>
              <a:rPr lang="en-US" sz="2400" spc="-15" dirty="0">
                <a:cs typeface="Arial"/>
              </a:rPr>
              <a:t>THIS</a:t>
            </a:r>
            <a:r>
              <a:rPr lang="en-US" sz="2400" spc="-5" dirty="0">
                <a:cs typeface="Arial"/>
              </a:rPr>
              <a:t> </a:t>
            </a:r>
            <a:r>
              <a:rPr lang="en-US" sz="2400" dirty="0">
                <a:cs typeface="Arial"/>
              </a:rPr>
              <a:t>IN</a:t>
            </a:r>
            <a:r>
              <a:rPr lang="en-US" sz="2400" spc="-10" dirty="0">
                <a:cs typeface="Arial"/>
              </a:rPr>
              <a:t>T</a:t>
            </a:r>
            <a:r>
              <a:rPr lang="en-US" sz="2400" dirty="0">
                <a:cs typeface="Arial"/>
              </a:rPr>
              <a:t>ERNA</a:t>
            </a:r>
            <a:r>
              <a:rPr lang="en-US" sz="2400" spc="-10" dirty="0">
                <a:cs typeface="Arial"/>
              </a:rPr>
              <a:t>T</a:t>
            </a:r>
            <a:r>
              <a:rPr lang="en-US" sz="2400" dirty="0">
                <a:cs typeface="Arial"/>
              </a:rPr>
              <a:t>IONAL</a:t>
            </a:r>
            <a:r>
              <a:rPr lang="en-US" sz="2400" spc="-5" dirty="0">
                <a:cs typeface="Arial"/>
              </a:rPr>
              <a:t> </a:t>
            </a:r>
            <a:r>
              <a:rPr lang="en-US" sz="2400" dirty="0">
                <a:cs typeface="Arial"/>
              </a:rPr>
              <a:t>NEWS</a:t>
            </a:r>
            <a:r>
              <a:rPr lang="en-US" sz="2400" spc="-5" dirty="0">
                <a:cs typeface="Arial"/>
              </a:rPr>
              <a:t> </a:t>
            </a:r>
            <a:r>
              <a:rPr lang="en-US" sz="2400" dirty="0">
                <a:cs typeface="Arial"/>
              </a:rPr>
              <a:t>ORGANIZA</a:t>
            </a:r>
            <a:r>
              <a:rPr lang="en-US" sz="2400" spc="-10" dirty="0">
                <a:cs typeface="Arial"/>
              </a:rPr>
              <a:t>T</a:t>
            </a:r>
            <a:r>
              <a:rPr lang="en-US" sz="2400" dirty="0">
                <a:cs typeface="Arial"/>
              </a:rPr>
              <a:t>ION</a:t>
            </a:r>
            <a:r>
              <a:rPr lang="en-US" sz="2400" spc="-5" dirty="0">
                <a:cs typeface="Arial"/>
              </a:rPr>
              <a:t> </a:t>
            </a:r>
            <a:r>
              <a:rPr lang="en-US" sz="2400" dirty="0">
                <a:cs typeface="Arial"/>
              </a:rPr>
              <a:t>WAS</a:t>
            </a:r>
            <a:r>
              <a:rPr lang="en-US" sz="2400" spc="-5" dirty="0">
                <a:cs typeface="Arial"/>
              </a:rPr>
              <a:t> </a:t>
            </a:r>
            <a:r>
              <a:rPr lang="en-US" sz="2400" dirty="0">
                <a:cs typeface="Arial"/>
              </a:rPr>
              <a:t>ONE</a:t>
            </a:r>
            <a:r>
              <a:rPr lang="en-US" sz="2400" spc="-5" dirty="0">
                <a:cs typeface="Arial"/>
              </a:rPr>
              <a:t> </a:t>
            </a:r>
            <a:r>
              <a:rPr lang="en-US" sz="2400" dirty="0">
                <a:cs typeface="Arial"/>
              </a:rPr>
              <a:t>O</a:t>
            </a:r>
            <a:r>
              <a:rPr lang="en-US" sz="2400" spc="-10" dirty="0">
                <a:cs typeface="Arial"/>
              </a:rPr>
              <a:t>F</a:t>
            </a:r>
            <a:r>
              <a:rPr lang="en-US" sz="2400" spc="-5" dirty="0">
                <a:cs typeface="Arial"/>
              </a:rPr>
              <a:t> </a:t>
            </a:r>
            <a:r>
              <a:rPr lang="en-US" sz="2400" spc="-10" dirty="0">
                <a:cs typeface="Arial"/>
              </a:rPr>
              <a:t>T</a:t>
            </a:r>
            <a:r>
              <a:rPr lang="en-US" sz="2400" dirty="0">
                <a:cs typeface="Arial"/>
              </a:rPr>
              <a:t>HE</a:t>
            </a:r>
            <a:r>
              <a:rPr lang="en-US" sz="2400" spc="-5" dirty="0">
                <a:cs typeface="Arial"/>
              </a:rPr>
              <a:t> </a:t>
            </a:r>
            <a:r>
              <a:rPr lang="en-US" sz="2400" spc="-10" dirty="0">
                <a:cs typeface="Arial"/>
              </a:rPr>
              <a:t>F</a:t>
            </a:r>
            <a:r>
              <a:rPr lang="en-US" sz="2400" dirty="0">
                <a:cs typeface="Arial"/>
              </a:rPr>
              <a:t>I</a:t>
            </a:r>
            <a:r>
              <a:rPr lang="en-US" sz="2400" spc="-10" dirty="0">
                <a:cs typeface="Arial"/>
              </a:rPr>
              <a:t>RST </a:t>
            </a:r>
            <a:r>
              <a:rPr lang="en-US" sz="2400" dirty="0">
                <a:cs typeface="Arial"/>
              </a:rPr>
              <a:t>MAGAZINES</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spc="-10" dirty="0">
                <a:cs typeface="Arial"/>
              </a:rPr>
              <a:t>T</a:t>
            </a:r>
            <a:r>
              <a:rPr lang="en-US" sz="2400" dirty="0">
                <a:cs typeface="Arial"/>
              </a:rPr>
              <a:t>AKE</a:t>
            </a:r>
            <a:r>
              <a:rPr lang="en-US" sz="2400" spc="-5" dirty="0">
                <a:cs typeface="Arial"/>
              </a:rPr>
              <a:t> </a:t>
            </a:r>
            <a:r>
              <a:rPr lang="en-US" sz="2400" dirty="0">
                <a:cs typeface="Arial"/>
              </a:rPr>
              <a:t>A</a:t>
            </a:r>
            <a:r>
              <a:rPr lang="en-US" sz="2400" spc="-5" dirty="0">
                <a:cs typeface="Arial"/>
              </a:rPr>
              <a:t> </a:t>
            </a:r>
            <a:r>
              <a:rPr lang="en-US" sz="2400" dirty="0">
                <a:cs typeface="Arial"/>
              </a:rPr>
              <a:t>DIGI</a:t>
            </a:r>
            <a:r>
              <a:rPr lang="en-US" sz="2400" spc="-10" dirty="0">
                <a:cs typeface="Arial"/>
              </a:rPr>
              <a:t>T</a:t>
            </a:r>
            <a:r>
              <a:rPr lang="en-US" sz="2400" dirty="0">
                <a:cs typeface="Arial"/>
              </a:rPr>
              <a:t>AL</a:t>
            </a:r>
            <a:r>
              <a:rPr lang="en-US" sz="2400" spc="-10" dirty="0">
                <a:cs typeface="Arial"/>
              </a:rPr>
              <a:t>-F</a:t>
            </a:r>
            <a:r>
              <a:rPr lang="en-US" sz="2400" dirty="0">
                <a:cs typeface="Arial"/>
              </a:rPr>
              <a:t>I</a:t>
            </a:r>
            <a:r>
              <a:rPr lang="en-US" sz="2400" spc="-10" dirty="0">
                <a:cs typeface="Arial"/>
              </a:rPr>
              <a:t>RST</a:t>
            </a:r>
            <a:r>
              <a:rPr lang="en-US" sz="2400" spc="-5" dirty="0">
                <a:cs typeface="Arial"/>
              </a:rPr>
              <a:t> </a:t>
            </a:r>
            <a:r>
              <a:rPr lang="en-US" sz="2400" dirty="0">
                <a:cs typeface="Arial"/>
              </a:rPr>
              <a:t>APPROACH</a:t>
            </a:r>
            <a:r>
              <a:rPr lang="en-US" sz="2400" spc="-5" dirty="0">
                <a:cs typeface="Arial"/>
              </a:rPr>
              <a:t> </a:t>
            </a:r>
            <a:r>
              <a:rPr lang="en-US" sz="2400" spc="-10" dirty="0">
                <a:cs typeface="Arial"/>
              </a:rPr>
              <a:t>T</a:t>
            </a:r>
            <a:r>
              <a:rPr lang="en-US" sz="2400" dirty="0">
                <a:cs typeface="Arial"/>
              </a:rPr>
              <a:t>O</a:t>
            </a:r>
            <a:r>
              <a:rPr lang="en-US" sz="2400" spc="-5" dirty="0">
                <a:cs typeface="Arial"/>
              </a:rPr>
              <a:t> </a:t>
            </a:r>
            <a:r>
              <a:rPr lang="en-US" sz="2400" dirty="0">
                <a:cs typeface="Arial"/>
              </a:rPr>
              <a:t>PUBLISHING</a:t>
            </a:r>
            <a:r>
              <a:rPr lang="en-US" sz="2400" spc="-10" dirty="0">
                <a:cs typeface="Arial"/>
              </a:rPr>
              <a:t>, </a:t>
            </a:r>
            <a:r>
              <a:rPr lang="en-US" sz="2400" dirty="0">
                <a:cs typeface="Arial"/>
              </a:rPr>
              <a:t>DELIVERING</a:t>
            </a:r>
            <a:r>
              <a:rPr lang="en-US" sz="2400" spc="-5" dirty="0">
                <a:cs typeface="Arial"/>
              </a:rPr>
              <a:t> </a:t>
            </a:r>
            <a:r>
              <a:rPr lang="en-US" sz="2400" dirty="0">
                <a:cs typeface="Arial"/>
              </a:rPr>
              <a:t>GLOBAL</a:t>
            </a:r>
            <a:r>
              <a:rPr lang="en-US" sz="2400" spc="-5" dirty="0">
                <a:cs typeface="Arial"/>
              </a:rPr>
              <a:t> </a:t>
            </a:r>
            <a:r>
              <a:rPr lang="en-US" sz="2400" dirty="0">
                <a:cs typeface="Arial"/>
              </a:rPr>
              <a:t>COVERAGE</a:t>
            </a:r>
            <a:r>
              <a:rPr lang="en-US" sz="2400" spc="-5" dirty="0">
                <a:cs typeface="Arial"/>
              </a:rPr>
              <a:t> </a:t>
            </a:r>
            <a:r>
              <a:rPr lang="en-US" sz="2400" dirty="0">
                <a:cs typeface="Arial"/>
              </a:rPr>
              <a:t>VIA</a:t>
            </a:r>
            <a:r>
              <a:rPr lang="en-US" sz="2400" spc="-5" dirty="0">
                <a:cs typeface="Arial"/>
              </a:rPr>
              <a:t> </a:t>
            </a:r>
            <a:r>
              <a:rPr lang="en-US" sz="2400" dirty="0">
                <a:cs typeface="Arial"/>
              </a:rPr>
              <a:t>I</a:t>
            </a:r>
            <a:r>
              <a:rPr lang="en-US" sz="2400" spc="-10" dirty="0">
                <a:cs typeface="Arial"/>
              </a:rPr>
              <a:t>T</a:t>
            </a:r>
            <a:r>
              <a:rPr lang="en-US" sz="2400" dirty="0">
                <a:cs typeface="Arial"/>
              </a:rPr>
              <a:t>S</a:t>
            </a:r>
            <a:r>
              <a:rPr lang="en-US" sz="2400" spc="-5" dirty="0">
                <a:cs typeface="Arial"/>
              </a:rPr>
              <a:t> </a:t>
            </a:r>
            <a:r>
              <a:rPr lang="en-US" sz="2400" dirty="0">
                <a:cs typeface="Arial"/>
              </a:rPr>
              <a:t>WEBSI</a:t>
            </a:r>
            <a:r>
              <a:rPr lang="en-US" sz="2400" spc="-10" dirty="0">
                <a:cs typeface="Arial"/>
              </a:rPr>
              <a:t>T</a:t>
            </a:r>
            <a:r>
              <a:rPr lang="en-US" sz="2400" dirty="0">
                <a:cs typeface="Arial"/>
              </a:rPr>
              <a:t>E</a:t>
            </a:r>
            <a:r>
              <a:rPr lang="en-US" sz="2400" spc="-5" dirty="0">
                <a:cs typeface="Arial"/>
              </a:rPr>
              <a:t> </a:t>
            </a:r>
            <a:r>
              <a:rPr lang="en-US" sz="2400" dirty="0">
                <a:cs typeface="Arial"/>
              </a:rPr>
              <a:t>AND</a:t>
            </a:r>
            <a:r>
              <a:rPr lang="en-US" sz="2400" spc="-5" dirty="0">
                <a:cs typeface="Arial"/>
              </a:rPr>
              <a:t> </a:t>
            </a:r>
            <a:r>
              <a:rPr lang="en-US" sz="2400" dirty="0">
                <a:cs typeface="Arial"/>
              </a:rPr>
              <a:t>MOBILE</a:t>
            </a:r>
            <a:r>
              <a:rPr lang="en-US" sz="2400" spc="-5" dirty="0">
                <a:cs typeface="Arial"/>
              </a:rPr>
              <a:t> </a:t>
            </a:r>
            <a:r>
              <a:rPr lang="en-US" sz="2400" dirty="0">
                <a:cs typeface="Arial"/>
              </a:rPr>
              <a:t>SI</a:t>
            </a:r>
            <a:r>
              <a:rPr lang="en-US" sz="2400" spc="-10" dirty="0">
                <a:cs typeface="Arial"/>
              </a:rPr>
              <a:t>T</a:t>
            </a:r>
            <a:r>
              <a:rPr lang="en-US" sz="2400" dirty="0">
                <a:cs typeface="Arial"/>
              </a:rPr>
              <a:t>E</a:t>
            </a:r>
            <a:r>
              <a:rPr lang="en-US" sz="2400" spc="-10" dirty="0">
                <a:cs typeface="Arial"/>
              </a:rPr>
              <a:t>, </a:t>
            </a:r>
            <a:r>
              <a:rPr lang="en-US" sz="2400" dirty="0">
                <a:cs typeface="Arial"/>
              </a:rPr>
              <a:t>WEEKLY</a:t>
            </a:r>
            <a:r>
              <a:rPr lang="en-US" sz="2400" spc="-5" dirty="0">
                <a:cs typeface="Arial"/>
              </a:rPr>
              <a:t> </a:t>
            </a:r>
            <a:r>
              <a:rPr lang="en-US" sz="2400" dirty="0">
                <a:cs typeface="Arial"/>
              </a:rPr>
              <a:t>DIGI</a:t>
            </a:r>
            <a:r>
              <a:rPr lang="en-US" sz="2400" spc="-10" dirty="0">
                <a:cs typeface="Arial"/>
              </a:rPr>
              <a:t>T</a:t>
            </a:r>
            <a:r>
              <a:rPr lang="en-US" sz="2400" dirty="0">
                <a:cs typeface="Arial"/>
              </a:rPr>
              <a:t>AL</a:t>
            </a:r>
            <a:r>
              <a:rPr lang="en-US" sz="2400" spc="-5" dirty="0">
                <a:cs typeface="Arial"/>
              </a:rPr>
              <a:t> </a:t>
            </a:r>
            <a:r>
              <a:rPr lang="en-US" sz="2400" dirty="0">
                <a:cs typeface="Arial"/>
              </a:rPr>
              <a:t>EDI</a:t>
            </a:r>
            <a:r>
              <a:rPr lang="en-US" sz="2400" spc="-10" dirty="0">
                <a:cs typeface="Arial"/>
              </a:rPr>
              <a:t>T</a:t>
            </a:r>
            <a:r>
              <a:rPr lang="en-US" sz="2400" dirty="0">
                <a:cs typeface="Arial"/>
              </a:rPr>
              <a:t>ION</a:t>
            </a:r>
            <a:r>
              <a:rPr lang="en-US" sz="2400" spc="-10" dirty="0">
                <a:cs typeface="Arial"/>
              </a:rPr>
              <a:t>,</a:t>
            </a:r>
            <a:r>
              <a:rPr lang="en-US" sz="2400" spc="-5" dirty="0">
                <a:cs typeface="Arial"/>
              </a:rPr>
              <a:t> </a:t>
            </a:r>
            <a:r>
              <a:rPr lang="en-US" sz="2400" dirty="0">
                <a:cs typeface="Arial"/>
              </a:rPr>
              <a:t>DIGI</a:t>
            </a:r>
            <a:r>
              <a:rPr lang="en-US" sz="2400" spc="-10" dirty="0">
                <a:cs typeface="Arial"/>
              </a:rPr>
              <a:t>T</a:t>
            </a:r>
            <a:r>
              <a:rPr lang="en-US" sz="2400" dirty="0">
                <a:cs typeface="Arial"/>
              </a:rPr>
              <a:t>AL</a:t>
            </a:r>
            <a:r>
              <a:rPr lang="en-US" sz="2400" spc="-5" dirty="0">
                <a:cs typeface="Arial"/>
              </a:rPr>
              <a:t> </a:t>
            </a:r>
            <a:r>
              <a:rPr lang="en-US" sz="2400" dirty="0">
                <a:cs typeface="Arial"/>
              </a:rPr>
              <a:t>APP</a:t>
            </a:r>
            <a:r>
              <a:rPr lang="en-US" sz="2400" spc="-10" dirty="0">
                <a:cs typeface="Arial"/>
              </a:rPr>
              <a:t>,</a:t>
            </a:r>
            <a:r>
              <a:rPr lang="en-US" sz="2400" spc="-5" dirty="0">
                <a:cs typeface="Arial"/>
              </a:rPr>
              <a:t> </a:t>
            </a:r>
            <a:r>
              <a:rPr lang="en-US" sz="2400" dirty="0">
                <a:cs typeface="Arial"/>
              </a:rPr>
              <a:t>WEEKLY</a:t>
            </a:r>
            <a:r>
              <a:rPr lang="en-US" sz="2400" spc="-5" dirty="0">
                <a:cs typeface="Arial"/>
              </a:rPr>
              <a:t> </a:t>
            </a:r>
            <a:r>
              <a:rPr lang="en-US" sz="2400" dirty="0">
                <a:cs typeface="Arial"/>
              </a:rPr>
              <a:t>PRIN</a:t>
            </a:r>
            <a:r>
              <a:rPr lang="en-US" sz="2400" spc="-10" dirty="0">
                <a:cs typeface="Arial"/>
              </a:rPr>
              <a:t>T</a:t>
            </a:r>
            <a:r>
              <a:rPr lang="en-US" sz="2400" spc="-5" dirty="0">
                <a:cs typeface="Arial"/>
              </a:rPr>
              <a:t> </a:t>
            </a:r>
            <a:r>
              <a:rPr lang="en-US" sz="2400" dirty="0">
                <a:cs typeface="Arial"/>
              </a:rPr>
              <a:t>MAGAZINE</a:t>
            </a:r>
            <a:r>
              <a:rPr lang="en-US" sz="2400" spc="-10" dirty="0">
                <a:cs typeface="Arial"/>
              </a:rPr>
              <a:t>, </a:t>
            </a:r>
            <a:r>
              <a:rPr lang="en-US" sz="2400" dirty="0">
                <a:cs typeface="Arial"/>
              </a:rPr>
              <a:t>DAILY</a:t>
            </a:r>
            <a:r>
              <a:rPr lang="en-US" sz="2400" spc="-5" dirty="0">
                <a:cs typeface="Arial"/>
              </a:rPr>
              <a:t> </a:t>
            </a:r>
            <a:r>
              <a:rPr lang="en-US" sz="2400" dirty="0">
                <a:cs typeface="Arial"/>
              </a:rPr>
              <a:t>NEWS</a:t>
            </a:r>
            <a:r>
              <a:rPr lang="en-US" sz="2400" spc="-5" dirty="0">
                <a:cs typeface="Arial"/>
              </a:rPr>
              <a:t> </a:t>
            </a:r>
            <a:r>
              <a:rPr lang="en-US" sz="2400" dirty="0">
                <a:cs typeface="Arial"/>
              </a:rPr>
              <a:t>BRIE</a:t>
            </a:r>
            <a:r>
              <a:rPr lang="en-US" sz="2400" spc="-10" dirty="0">
                <a:cs typeface="Arial"/>
              </a:rPr>
              <a:t>F</a:t>
            </a:r>
            <a:r>
              <a:rPr lang="en-US" sz="2400" dirty="0">
                <a:cs typeface="Arial"/>
              </a:rPr>
              <a:t>ING</a:t>
            </a:r>
            <a:r>
              <a:rPr lang="en-US" sz="2400" spc="-5" dirty="0">
                <a:cs typeface="Arial"/>
              </a:rPr>
              <a:t> </a:t>
            </a:r>
            <a:r>
              <a:rPr lang="en-US" sz="2400" dirty="0">
                <a:cs typeface="Arial"/>
              </a:rPr>
              <a:t>AND</a:t>
            </a:r>
            <a:r>
              <a:rPr lang="en-US" sz="2400" spc="-5" dirty="0">
                <a:cs typeface="Arial"/>
              </a:rPr>
              <a:t> </a:t>
            </a:r>
            <a:r>
              <a:rPr lang="en-US" sz="2400" dirty="0">
                <a:cs typeface="Arial"/>
              </a:rPr>
              <a:t>EMAIL</a:t>
            </a:r>
            <a:r>
              <a:rPr lang="en-US" sz="2400" spc="-5" dirty="0">
                <a:cs typeface="Arial"/>
              </a:rPr>
              <a:t> </a:t>
            </a:r>
            <a:r>
              <a:rPr lang="en-US" sz="2400" dirty="0">
                <a:cs typeface="Arial"/>
              </a:rPr>
              <a:t>NEWSLE</a:t>
            </a:r>
            <a:r>
              <a:rPr lang="en-US" sz="2400" spc="-10" dirty="0">
                <a:cs typeface="Arial"/>
              </a:rPr>
              <a:t>TT</a:t>
            </a:r>
            <a:r>
              <a:rPr lang="en-US" sz="2400" dirty="0">
                <a:cs typeface="Arial"/>
              </a:rPr>
              <a:t>E</a:t>
            </a:r>
            <a:r>
              <a:rPr lang="en-US" sz="2400" spc="-10" dirty="0">
                <a:cs typeface="Arial"/>
              </a:rPr>
              <a:t>RS.</a:t>
            </a:r>
            <a:endParaRPr lang="en-US" sz="2400" dirty="0">
              <a:cs typeface="Arial"/>
            </a:endParaRPr>
          </a:p>
          <a:p>
            <a:pPr marL="12700">
              <a:lnSpc>
                <a:spcPct val="100000"/>
              </a:lnSpc>
              <a:spcBef>
                <a:spcPts val="495"/>
              </a:spcBef>
            </a:pPr>
            <a:r>
              <a:rPr lang="en-US" sz="2400" u="heavy" dirty="0">
                <a:solidFill>
                  <a:srgbClr val="009999"/>
                </a:solidFill>
                <a:cs typeface="Arial"/>
                <a:hlinkClick r:id="rId3"/>
              </a:rPr>
              <a:t>H</a:t>
            </a:r>
            <a:r>
              <a:rPr lang="en-US" sz="2400" u="heavy" spc="-10" dirty="0">
                <a:solidFill>
                  <a:srgbClr val="009999"/>
                </a:solidFill>
                <a:cs typeface="Arial"/>
                <a:hlinkClick r:id="rId3"/>
              </a:rPr>
              <a:t>TTP://WWW.CSMONITOR.CO</a:t>
            </a:r>
            <a:r>
              <a:rPr lang="en-US" sz="2400" u="heavy" spc="-15" dirty="0">
                <a:solidFill>
                  <a:srgbClr val="009999"/>
                </a:solidFill>
                <a:cs typeface="Arial"/>
                <a:hlinkClick r:id="rId3"/>
              </a:rPr>
              <a:t>M/</a:t>
            </a:r>
            <a:endParaRPr lang="en-US" sz="2400" dirty="0">
              <a:cs typeface="Arial"/>
            </a:endParaRPr>
          </a:p>
        </p:txBody>
      </p:sp>
      <p:sp>
        <p:nvSpPr>
          <p:cNvPr id="4" name="object 4"/>
          <p:cNvSpPr/>
          <p:nvPr/>
        </p:nvSpPr>
        <p:spPr>
          <a:xfrm>
            <a:off x="2446867" y="1268413"/>
            <a:ext cx="7105648" cy="307339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438401" y="1262064"/>
            <a:ext cx="7123007" cy="3086100"/>
          </a:xfrm>
          <a:custGeom>
            <a:avLst/>
            <a:gdLst/>
            <a:ahLst/>
            <a:cxnLst/>
            <a:rect l="l" t="t" r="r" b="b"/>
            <a:pathLst>
              <a:path w="5342255" h="3086100">
                <a:moveTo>
                  <a:pt x="0" y="0"/>
                </a:moveTo>
                <a:lnTo>
                  <a:pt x="5341936" y="0"/>
                </a:lnTo>
                <a:lnTo>
                  <a:pt x="5341936" y="3086098"/>
                </a:lnTo>
                <a:lnTo>
                  <a:pt x="0" y="3086098"/>
                </a:lnTo>
                <a:lnTo>
                  <a:pt x="0" y="0"/>
                </a:lnTo>
                <a:close/>
              </a:path>
            </a:pathLst>
          </a:custGeom>
          <a:ln w="12699">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293821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94562"/>
            <a:ext cx="10364451" cy="644087"/>
          </a:xfrm>
          <a:prstGeom prst="rect">
            <a:avLst/>
          </a:prstGeom>
        </p:spPr>
        <p:txBody>
          <a:bodyPr vert="horz" wrap="square" lIns="0" tIns="0" rIns="0" bIns="0" rtlCol="0">
            <a:spAutoFit/>
          </a:bodyPr>
          <a:lstStyle/>
          <a:p>
            <a:pPr marL="829310">
              <a:lnSpc>
                <a:spcPts val="5235"/>
              </a:lnSpc>
            </a:pPr>
            <a:r>
              <a:rPr sz="3300" dirty="0"/>
              <a:t>Chri</a:t>
            </a:r>
            <a:r>
              <a:rPr sz="3300" spc="-25" dirty="0"/>
              <a:t>s</a:t>
            </a:r>
            <a:r>
              <a:rPr sz="3300" spc="-20" dirty="0"/>
              <a:t>t</a:t>
            </a:r>
            <a:r>
              <a:rPr sz="3300" dirty="0"/>
              <a:t>ian</a:t>
            </a:r>
            <a:r>
              <a:rPr sz="3300" spc="-5" dirty="0"/>
              <a:t> </a:t>
            </a:r>
            <a:r>
              <a:rPr sz="3300" dirty="0"/>
              <a:t>Science</a:t>
            </a:r>
            <a:r>
              <a:rPr sz="3300" spc="-5" dirty="0"/>
              <a:t> </a:t>
            </a:r>
            <a:r>
              <a:rPr sz="3300" dirty="0"/>
              <a:t>Moni</a:t>
            </a:r>
            <a:r>
              <a:rPr sz="3300" spc="-20" dirty="0"/>
              <a:t>t</a:t>
            </a:r>
            <a:r>
              <a:rPr sz="3300" dirty="0"/>
              <a:t>or</a:t>
            </a:r>
          </a:p>
        </p:txBody>
      </p:sp>
      <p:sp>
        <p:nvSpPr>
          <p:cNvPr id="3" name="object 3"/>
          <p:cNvSpPr txBox="1"/>
          <p:nvPr/>
        </p:nvSpPr>
        <p:spPr>
          <a:xfrm>
            <a:off x="730868" y="2104096"/>
            <a:ext cx="10718800" cy="2943113"/>
          </a:xfrm>
          <a:prstGeom prst="rect">
            <a:avLst/>
          </a:prstGeom>
        </p:spPr>
        <p:txBody>
          <a:bodyPr vert="horz" wrap="square" lIns="0" tIns="0" rIns="0" bIns="0" rtlCol="0">
            <a:spAutoFit/>
          </a:bodyPr>
          <a:lstStyle/>
          <a:p>
            <a:pPr marL="355600" marR="5080" indent="-342900">
              <a:lnSpc>
                <a:spcPts val="3300"/>
              </a:lnSpc>
              <a:tabLst>
                <a:tab pos="354965" algn="l"/>
              </a:tabLst>
            </a:pPr>
            <a:r>
              <a:rPr lang="en-US" sz="2000" dirty="0">
                <a:latin typeface="Arial"/>
                <a:cs typeface="Arial"/>
              </a:rPr>
              <a:t>CSM</a:t>
            </a:r>
            <a:r>
              <a:rPr lang="en-US" sz="2000" spc="-5" dirty="0">
                <a:latin typeface="Arial"/>
                <a:cs typeface="Arial"/>
              </a:rPr>
              <a:t> </a:t>
            </a:r>
            <a:r>
              <a:rPr lang="en-US" sz="2000" dirty="0">
                <a:latin typeface="Arial"/>
                <a:cs typeface="Arial"/>
              </a:rPr>
              <a:t>LEVERAGES</a:t>
            </a:r>
            <a:r>
              <a:rPr lang="en-US" sz="2000" spc="-5" dirty="0">
                <a:latin typeface="Arial"/>
                <a:cs typeface="Arial"/>
              </a:rPr>
              <a:t> </a:t>
            </a:r>
            <a:r>
              <a:rPr lang="en-US" sz="2000" dirty="0">
                <a:latin typeface="Arial"/>
                <a:cs typeface="Arial"/>
              </a:rPr>
              <a:t>CON</a:t>
            </a:r>
            <a:r>
              <a:rPr lang="en-US" sz="2000" spc="-10" dirty="0">
                <a:latin typeface="Arial"/>
                <a:cs typeface="Arial"/>
              </a:rPr>
              <a:t>T</a:t>
            </a:r>
            <a:r>
              <a:rPr lang="en-US" sz="2000" dirty="0">
                <a:latin typeface="Arial"/>
                <a:cs typeface="Arial"/>
              </a:rPr>
              <a:t>EN</a:t>
            </a:r>
            <a:r>
              <a:rPr lang="en-US" sz="2000" spc="-10" dirty="0">
                <a:latin typeface="Arial"/>
                <a:cs typeface="Arial"/>
              </a:rPr>
              <a:t>T</a:t>
            </a:r>
            <a:r>
              <a:rPr lang="en-US" sz="2000" spc="-5" dirty="0">
                <a:latin typeface="Arial"/>
                <a:cs typeface="Arial"/>
              </a:rPr>
              <a:t> </a:t>
            </a:r>
            <a:r>
              <a:rPr lang="en-US" sz="2000" dirty="0">
                <a:latin typeface="Arial"/>
                <a:cs typeface="Arial"/>
              </a:rPr>
              <a:t>ACROSS</a:t>
            </a:r>
            <a:r>
              <a:rPr lang="en-US" sz="2000" spc="-5" dirty="0">
                <a:latin typeface="Arial"/>
                <a:cs typeface="Arial"/>
              </a:rPr>
              <a:t> </a:t>
            </a:r>
            <a:r>
              <a:rPr lang="en-US" sz="2000" dirty="0">
                <a:latin typeface="Arial"/>
                <a:cs typeface="Arial"/>
              </a:rPr>
              <a:t>MUL</a:t>
            </a:r>
            <a:r>
              <a:rPr lang="en-US" sz="2000" spc="-10" dirty="0">
                <a:latin typeface="Arial"/>
                <a:cs typeface="Arial"/>
              </a:rPr>
              <a:t>T</a:t>
            </a:r>
            <a:r>
              <a:rPr lang="en-US" sz="2000" dirty="0">
                <a:latin typeface="Arial"/>
                <a:cs typeface="Arial"/>
              </a:rPr>
              <a:t>IPLE PLA</a:t>
            </a:r>
            <a:r>
              <a:rPr lang="en-US" sz="2000" spc="-10" dirty="0">
                <a:latin typeface="Arial"/>
                <a:cs typeface="Arial"/>
              </a:rPr>
              <a:t>TF</a:t>
            </a:r>
            <a:r>
              <a:rPr lang="en-US" sz="2000" dirty="0">
                <a:latin typeface="Arial"/>
                <a:cs typeface="Arial"/>
              </a:rPr>
              <a:t>ORMS</a:t>
            </a:r>
            <a:r>
              <a:rPr lang="en-US" sz="2000" spc="-5" dirty="0">
                <a:latin typeface="Arial"/>
                <a:cs typeface="Arial"/>
              </a:rPr>
              <a:t> </a:t>
            </a:r>
            <a:r>
              <a:rPr lang="en-US" sz="2000" dirty="0">
                <a:latin typeface="Arial"/>
                <a:cs typeface="Arial"/>
              </a:rPr>
              <a:t>IN</a:t>
            </a:r>
            <a:r>
              <a:rPr lang="en-US" sz="2000" spc="-5" dirty="0">
                <a:latin typeface="Arial"/>
                <a:cs typeface="Arial"/>
              </a:rPr>
              <a:t> </a:t>
            </a:r>
            <a:r>
              <a:rPr lang="en-US" sz="2000" dirty="0">
                <a:latin typeface="Arial"/>
                <a:cs typeface="Arial"/>
              </a:rPr>
              <a:t>ORDER</a:t>
            </a:r>
            <a:r>
              <a:rPr lang="en-US" sz="2000" spc="-5" dirty="0">
                <a:latin typeface="Arial"/>
                <a:cs typeface="Arial"/>
              </a:rPr>
              <a:t> </a:t>
            </a:r>
            <a:r>
              <a:rPr lang="en-US" sz="2000" spc="-10" dirty="0">
                <a:latin typeface="Arial"/>
                <a:cs typeface="Arial"/>
              </a:rPr>
              <a:t>T</a:t>
            </a:r>
            <a:r>
              <a:rPr lang="en-US" sz="2000" dirty="0">
                <a:latin typeface="Arial"/>
                <a:cs typeface="Arial"/>
              </a:rPr>
              <a:t>O</a:t>
            </a:r>
            <a:r>
              <a:rPr lang="en-US" sz="2000" spc="-5" dirty="0">
                <a:latin typeface="Arial"/>
                <a:cs typeface="Arial"/>
              </a:rPr>
              <a:t> </a:t>
            </a:r>
            <a:r>
              <a:rPr lang="en-US" sz="2000" dirty="0">
                <a:latin typeface="Arial"/>
                <a:cs typeface="Arial"/>
              </a:rPr>
              <a:t>GENERA</a:t>
            </a:r>
            <a:r>
              <a:rPr lang="en-US" sz="2000" spc="-10" dirty="0">
                <a:latin typeface="Arial"/>
                <a:cs typeface="Arial"/>
              </a:rPr>
              <a:t>T</a:t>
            </a:r>
            <a:r>
              <a:rPr lang="en-US" sz="2000" dirty="0">
                <a:latin typeface="Arial"/>
                <a:cs typeface="Arial"/>
              </a:rPr>
              <a:t>E</a:t>
            </a:r>
            <a:r>
              <a:rPr lang="en-US" sz="2000" spc="-5" dirty="0">
                <a:latin typeface="Arial"/>
                <a:cs typeface="Arial"/>
              </a:rPr>
              <a:t> </a:t>
            </a:r>
            <a:r>
              <a:rPr lang="en-US" sz="2000" dirty="0">
                <a:latin typeface="Arial"/>
                <a:cs typeface="Arial"/>
              </a:rPr>
              <a:t>ADDI</a:t>
            </a:r>
            <a:r>
              <a:rPr lang="en-US" sz="2000" spc="-10" dirty="0">
                <a:latin typeface="Arial"/>
                <a:cs typeface="Arial"/>
              </a:rPr>
              <a:t>T</a:t>
            </a:r>
            <a:r>
              <a:rPr lang="en-US" sz="2000" dirty="0">
                <a:latin typeface="Arial"/>
                <a:cs typeface="Arial"/>
              </a:rPr>
              <a:t>IONAL</a:t>
            </a:r>
            <a:r>
              <a:rPr lang="en-US" sz="2000" spc="-5" dirty="0">
                <a:latin typeface="Arial"/>
                <a:cs typeface="Arial"/>
              </a:rPr>
              <a:t> </a:t>
            </a:r>
            <a:r>
              <a:rPr lang="en-US" sz="2000" dirty="0">
                <a:latin typeface="Arial"/>
                <a:cs typeface="Arial"/>
              </a:rPr>
              <a:t>REVENUE</a:t>
            </a:r>
          </a:p>
          <a:p>
            <a:pPr marL="355600" marR="5080" indent="-342900">
              <a:lnSpc>
                <a:spcPts val="3300"/>
              </a:lnSpc>
              <a:buFont typeface="Courier New"/>
              <a:buChar char="o"/>
              <a:tabLst>
                <a:tab pos="354965" algn="l"/>
              </a:tabLst>
            </a:pPr>
            <a:r>
              <a:rPr lang="en-US" b="1" dirty="0">
                <a:latin typeface="Arial"/>
                <a:cs typeface="Arial"/>
              </a:rPr>
              <a:t>PR</a:t>
            </a:r>
            <a:r>
              <a:rPr lang="en-US" b="1" spc="-15" dirty="0">
                <a:latin typeface="Arial"/>
                <a:cs typeface="Arial"/>
              </a:rPr>
              <a:t>IN</a:t>
            </a:r>
            <a:r>
              <a:rPr lang="en-US" b="1" dirty="0">
                <a:latin typeface="Arial"/>
                <a:cs typeface="Arial"/>
              </a:rPr>
              <a:t>T</a:t>
            </a:r>
            <a:r>
              <a:rPr lang="en-US" b="1" spc="-5" dirty="0">
                <a:latin typeface="Arial"/>
                <a:cs typeface="Arial"/>
              </a:rPr>
              <a:t> </a:t>
            </a:r>
            <a:r>
              <a:rPr lang="en-US" b="1" spc="-15" dirty="0">
                <a:latin typeface="Arial"/>
                <a:cs typeface="Arial"/>
              </a:rPr>
              <a:t>PUBLI</a:t>
            </a:r>
            <a:r>
              <a:rPr lang="en-US" b="1" dirty="0">
                <a:latin typeface="Arial"/>
                <a:cs typeface="Arial"/>
              </a:rPr>
              <a:t>S</a:t>
            </a:r>
            <a:r>
              <a:rPr lang="en-US" b="1" spc="-15" dirty="0">
                <a:latin typeface="Arial"/>
                <a:cs typeface="Arial"/>
              </a:rPr>
              <a:t>HING</a:t>
            </a:r>
            <a:r>
              <a:rPr lang="en-US" b="1" dirty="0">
                <a:latin typeface="Arial"/>
                <a:cs typeface="Arial"/>
              </a:rPr>
              <a:t>: </a:t>
            </a:r>
            <a:r>
              <a:rPr lang="en-US" dirty="0">
                <a:latin typeface="Arial"/>
                <a:cs typeface="Arial"/>
              </a:rPr>
              <a:t>CON</a:t>
            </a:r>
            <a:r>
              <a:rPr lang="en-US" spc="-10" dirty="0">
                <a:latin typeface="Arial"/>
                <a:cs typeface="Arial"/>
              </a:rPr>
              <a:t>T</a:t>
            </a:r>
            <a:r>
              <a:rPr lang="en-US" dirty="0">
                <a:latin typeface="Arial"/>
                <a:cs typeface="Arial"/>
              </a:rPr>
              <a:t>EN</a:t>
            </a:r>
            <a:r>
              <a:rPr lang="en-US" spc="-10" dirty="0">
                <a:latin typeface="Arial"/>
                <a:cs typeface="Arial"/>
              </a:rPr>
              <a:t>T</a:t>
            </a:r>
            <a:r>
              <a:rPr lang="en-US" spc="-5" dirty="0">
                <a:latin typeface="Arial"/>
                <a:cs typeface="Arial"/>
              </a:rPr>
              <a:t> </a:t>
            </a:r>
            <a:r>
              <a:rPr lang="en-US" dirty="0">
                <a:latin typeface="Arial"/>
                <a:cs typeface="Arial"/>
              </a:rPr>
              <a:t>IN</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PRIN</a:t>
            </a:r>
            <a:r>
              <a:rPr lang="en-US" spc="-10" dirty="0">
                <a:latin typeface="Arial"/>
                <a:cs typeface="Arial"/>
              </a:rPr>
              <a:t>T</a:t>
            </a:r>
            <a:r>
              <a:rPr lang="en-US" spc="-5" dirty="0">
                <a:latin typeface="Arial"/>
                <a:cs typeface="Arial"/>
              </a:rPr>
              <a:t> </a:t>
            </a:r>
            <a:r>
              <a:rPr lang="en-US" dirty="0">
                <a:latin typeface="Arial"/>
                <a:cs typeface="Arial"/>
              </a:rPr>
              <a:t>MAGAZINE</a:t>
            </a:r>
            <a:r>
              <a:rPr lang="en-US" spc="-5" dirty="0">
                <a:latin typeface="Arial"/>
                <a:cs typeface="Arial"/>
              </a:rPr>
              <a:t> </a:t>
            </a:r>
            <a:r>
              <a:rPr lang="en-US" dirty="0">
                <a:latin typeface="Arial"/>
                <a:cs typeface="Arial"/>
              </a:rPr>
              <a:t>IS ALSO</a:t>
            </a:r>
            <a:r>
              <a:rPr lang="en-US" spc="-5" dirty="0">
                <a:latin typeface="Arial"/>
                <a:cs typeface="Arial"/>
              </a:rPr>
              <a:t> </a:t>
            </a:r>
            <a:r>
              <a:rPr lang="en-US" dirty="0">
                <a:latin typeface="Arial"/>
                <a:cs typeface="Arial"/>
              </a:rPr>
              <a:t>DRIVEN</a:t>
            </a:r>
            <a:r>
              <a:rPr lang="en-US" spc="-5" dirty="0">
                <a:latin typeface="Arial"/>
                <a:cs typeface="Arial"/>
              </a:rPr>
              <a:t> </a:t>
            </a:r>
            <a:r>
              <a:rPr lang="en-US" dirty="0">
                <a:latin typeface="Arial"/>
                <a:cs typeface="Arial"/>
              </a:rPr>
              <a:t>BY</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WEBSI</a:t>
            </a:r>
            <a:r>
              <a:rPr lang="en-US" spc="-10" dirty="0">
                <a:latin typeface="Arial"/>
                <a:cs typeface="Arial"/>
              </a:rPr>
              <a:t>T</a:t>
            </a:r>
            <a:r>
              <a:rPr lang="en-US" dirty="0">
                <a:latin typeface="Arial"/>
                <a:cs typeface="Arial"/>
              </a:rPr>
              <a:t>E</a:t>
            </a:r>
            <a:r>
              <a:rPr lang="en-US" spc="-5" dirty="0">
                <a:latin typeface="Arial"/>
                <a:cs typeface="Arial"/>
              </a:rPr>
              <a:t> </a:t>
            </a:r>
            <a:r>
              <a:rPr lang="en-US" dirty="0">
                <a:latin typeface="Arial"/>
                <a:cs typeface="Arial"/>
              </a:rPr>
              <a:t>CON</a:t>
            </a:r>
            <a:r>
              <a:rPr lang="en-US" spc="-10" dirty="0">
                <a:latin typeface="Arial"/>
                <a:cs typeface="Arial"/>
              </a:rPr>
              <a:t>T</a:t>
            </a:r>
            <a:r>
              <a:rPr lang="en-US" dirty="0">
                <a:latin typeface="Arial"/>
                <a:cs typeface="Arial"/>
              </a:rPr>
              <a:t>EN</a:t>
            </a:r>
            <a:r>
              <a:rPr lang="en-US" spc="-10" dirty="0">
                <a:latin typeface="Arial"/>
                <a:cs typeface="Arial"/>
              </a:rPr>
              <a:t>T</a:t>
            </a:r>
            <a:r>
              <a:rPr lang="en-US" spc="-5" dirty="0">
                <a:latin typeface="Arial"/>
                <a:cs typeface="Arial"/>
              </a:rPr>
              <a:t> </a:t>
            </a:r>
            <a:r>
              <a:rPr lang="en-US" dirty="0">
                <a:latin typeface="Arial"/>
                <a:cs typeface="Arial"/>
              </a:rPr>
              <a:t>VIA</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CMS</a:t>
            </a:r>
          </a:p>
          <a:p>
            <a:pPr marL="355600" marR="5080" indent="-342900">
              <a:lnSpc>
                <a:spcPts val="3300"/>
              </a:lnSpc>
              <a:buFont typeface="Courier New"/>
              <a:buChar char="o"/>
              <a:tabLst>
                <a:tab pos="354965" algn="l"/>
              </a:tabLst>
            </a:pPr>
            <a:r>
              <a:rPr lang="en-US" b="1" dirty="0">
                <a:latin typeface="Arial"/>
                <a:cs typeface="Arial"/>
              </a:rPr>
              <a:t>C</a:t>
            </a:r>
            <a:r>
              <a:rPr lang="en-US" b="1" spc="-15" dirty="0">
                <a:latin typeface="Arial"/>
                <a:cs typeface="Arial"/>
              </a:rPr>
              <a:t>ON</a:t>
            </a:r>
            <a:r>
              <a:rPr lang="en-US" b="1" dirty="0">
                <a:latin typeface="Arial"/>
                <a:cs typeface="Arial"/>
              </a:rPr>
              <a:t>TE</a:t>
            </a:r>
            <a:r>
              <a:rPr lang="en-US" b="1" spc="-15" dirty="0">
                <a:latin typeface="Arial"/>
                <a:cs typeface="Arial"/>
              </a:rPr>
              <a:t>N</a:t>
            </a:r>
            <a:r>
              <a:rPr lang="en-US" b="1" dirty="0">
                <a:latin typeface="Arial"/>
                <a:cs typeface="Arial"/>
              </a:rPr>
              <a:t>T</a:t>
            </a:r>
            <a:r>
              <a:rPr lang="en-US" b="1" spc="-5" dirty="0">
                <a:latin typeface="Arial"/>
                <a:cs typeface="Arial"/>
              </a:rPr>
              <a:t> </a:t>
            </a:r>
            <a:r>
              <a:rPr lang="en-US" b="1" dirty="0">
                <a:latin typeface="Arial"/>
                <a:cs typeface="Arial"/>
              </a:rPr>
              <a:t>SY</a:t>
            </a:r>
            <a:r>
              <a:rPr lang="en-US" b="1" spc="-15" dirty="0">
                <a:latin typeface="Arial"/>
                <a:cs typeface="Arial"/>
              </a:rPr>
              <a:t>NDI</a:t>
            </a:r>
            <a:r>
              <a:rPr lang="en-US" b="1" dirty="0">
                <a:latin typeface="Arial"/>
                <a:cs typeface="Arial"/>
              </a:rPr>
              <a:t>CA</a:t>
            </a:r>
            <a:r>
              <a:rPr lang="en-US" b="1" spc="-15" dirty="0">
                <a:latin typeface="Arial"/>
                <a:cs typeface="Arial"/>
              </a:rPr>
              <a:t>TION</a:t>
            </a:r>
            <a:r>
              <a:rPr lang="en-US" b="1" dirty="0">
                <a:latin typeface="Arial"/>
                <a:cs typeface="Arial"/>
              </a:rPr>
              <a:t>:</a:t>
            </a:r>
            <a:r>
              <a:rPr lang="en-US" b="1" spc="-5" dirty="0">
                <a:latin typeface="Arial"/>
                <a:cs typeface="Arial"/>
              </a:rPr>
              <a:t> </a:t>
            </a:r>
            <a:r>
              <a:rPr lang="en-US" spc="-15" dirty="0">
                <a:latin typeface="Arial"/>
                <a:cs typeface="Arial"/>
              </a:rPr>
              <a:t>T</a:t>
            </a:r>
            <a:r>
              <a:rPr lang="en-US" dirty="0">
                <a:latin typeface="Arial"/>
                <a:cs typeface="Arial"/>
              </a:rPr>
              <a:t>HIS</a:t>
            </a:r>
            <a:r>
              <a:rPr lang="en-US" spc="-5" dirty="0">
                <a:latin typeface="Arial"/>
                <a:cs typeface="Arial"/>
              </a:rPr>
              <a:t> </a:t>
            </a:r>
            <a:r>
              <a:rPr lang="en-US" dirty="0">
                <a:latin typeface="Arial"/>
                <a:cs typeface="Arial"/>
              </a:rPr>
              <a:t>ALLOWS</a:t>
            </a:r>
            <a:r>
              <a:rPr lang="en-US" spc="-5" dirty="0">
                <a:latin typeface="Arial"/>
                <a:cs typeface="Arial"/>
              </a:rPr>
              <a:t> </a:t>
            </a:r>
            <a:r>
              <a:rPr lang="en-US" dirty="0">
                <a:latin typeface="Arial"/>
                <a:cs typeface="Arial"/>
              </a:rPr>
              <a:t>EDI</a:t>
            </a:r>
            <a:r>
              <a:rPr lang="en-US" spc="-10" dirty="0">
                <a:latin typeface="Arial"/>
                <a:cs typeface="Arial"/>
              </a:rPr>
              <a:t>T</a:t>
            </a:r>
            <a:r>
              <a:rPr lang="en-US" dirty="0">
                <a:latin typeface="Arial"/>
                <a:cs typeface="Arial"/>
              </a:rPr>
              <a:t>ORS</a:t>
            </a:r>
            <a:r>
              <a:rPr lang="en-US" spc="-5" dirty="0">
                <a:latin typeface="Arial"/>
                <a:cs typeface="Arial"/>
              </a:rPr>
              <a:t> </a:t>
            </a:r>
            <a:r>
              <a:rPr lang="en-US" spc="-10" dirty="0">
                <a:latin typeface="Arial"/>
                <a:cs typeface="Arial"/>
              </a:rPr>
              <a:t>T</a:t>
            </a:r>
            <a:r>
              <a:rPr lang="en-US" dirty="0">
                <a:latin typeface="Arial"/>
                <a:cs typeface="Arial"/>
              </a:rPr>
              <a:t>O</a:t>
            </a:r>
            <a:r>
              <a:rPr lang="en-US" spc="-5" dirty="0">
                <a:latin typeface="Arial"/>
                <a:cs typeface="Arial"/>
              </a:rPr>
              <a:t> </a:t>
            </a:r>
            <a:r>
              <a:rPr lang="en-US" dirty="0">
                <a:latin typeface="Arial"/>
                <a:cs typeface="Arial"/>
              </a:rPr>
              <a:t>PUBLISH </a:t>
            </a:r>
            <a:r>
              <a:rPr lang="en-US" spc="-10" dirty="0">
                <a:latin typeface="Arial"/>
                <a:cs typeface="Arial"/>
              </a:rPr>
              <a:t>ST</a:t>
            </a:r>
            <a:r>
              <a:rPr lang="en-US" dirty="0">
                <a:latin typeface="Arial"/>
                <a:cs typeface="Arial"/>
              </a:rPr>
              <a:t>ORIES</a:t>
            </a:r>
            <a:r>
              <a:rPr lang="en-US" spc="-5" dirty="0">
                <a:latin typeface="Arial"/>
                <a:cs typeface="Arial"/>
              </a:rPr>
              <a:t> </a:t>
            </a:r>
            <a:r>
              <a:rPr lang="en-US" dirty="0">
                <a:latin typeface="Arial"/>
                <a:cs typeface="Arial"/>
              </a:rPr>
              <a:t>ONCE</a:t>
            </a:r>
            <a:r>
              <a:rPr lang="en-US" spc="-5" dirty="0">
                <a:latin typeface="Arial"/>
                <a:cs typeface="Arial"/>
              </a:rPr>
              <a:t> </a:t>
            </a:r>
            <a:r>
              <a:rPr lang="en-US" spc="-10" dirty="0">
                <a:latin typeface="Arial"/>
                <a:cs typeface="Arial"/>
              </a:rPr>
              <a:t>T</a:t>
            </a:r>
            <a:r>
              <a:rPr lang="en-US" dirty="0">
                <a:latin typeface="Arial"/>
                <a:cs typeface="Arial"/>
              </a:rPr>
              <a:t>O</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CMS</a:t>
            </a:r>
            <a:r>
              <a:rPr lang="en-US" spc="-5"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AU</a:t>
            </a:r>
            <a:r>
              <a:rPr lang="en-US" spc="-10" dirty="0">
                <a:latin typeface="Arial"/>
                <a:cs typeface="Arial"/>
              </a:rPr>
              <a:t>T</a:t>
            </a:r>
            <a:r>
              <a:rPr lang="en-US" dirty="0">
                <a:latin typeface="Arial"/>
                <a:cs typeface="Arial"/>
              </a:rPr>
              <a:t>OMA</a:t>
            </a:r>
            <a:r>
              <a:rPr lang="en-US" spc="-10" dirty="0">
                <a:latin typeface="Arial"/>
                <a:cs typeface="Arial"/>
              </a:rPr>
              <a:t>T</a:t>
            </a:r>
            <a:r>
              <a:rPr lang="en-US" dirty="0">
                <a:latin typeface="Arial"/>
                <a:cs typeface="Arial"/>
              </a:rPr>
              <a:t>ICALLY</a:t>
            </a:r>
            <a:r>
              <a:rPr lang="en-US" spc="-5" dirty="0">
                <a:latin typeface="Arial"/>
                <a:cs typeface="Arial"/>
              </a:rPr>
              <a:t> </a:t>
            </a:r>
            <a:r>
              <a:rPr lang="en-US" dirty="0">
                <a:latin typeface="Arial"/>
                <a:cs typeface="Arial"/>
              </a:rPr>
              <a:t>PUSH</a:t>
            </a:r>
            <a:r>
              <a:rPr lang="en-US" spc="-5" dirty="0">
                <a:latin typeface="Arial"/>
                <a:cs typeface="Arial"/>
              </a:rPr>
              <a:t> </a:t>
            </a:r>
            <a:r>
              <a:rPr lang="en-US" spc="-10" dirty="0">
                <a:latin typeface="Arial"/>
                <a:cs typeface="Arial"/>
              </a:rPr>
              <a:t>T</a:t>
            </a:r>
            <a:r>
              <a:rPr lang="en-US" dirty="0">
                <a:latin typeface="Arial"/>
                <a:cs typeface="Arial"/>
              </a:rPr>
              <a:t>HEM OU</a:t>
            </a:r>
            <a:r>
              <a:rPr lang="en-US" spc="-10" dirty="0">
                <a:latin typeface="Arial"/>
                <a:cs typeface="Arial"/>
              </a:rPr>
              <a:t>T</a:t>
            </a:r>
            <a:r>
              <a:rPr lang="en-US" spc="-5" dirty="0">
                <a:latin typeface="Arial"/>
                <a:cs typeface="Arial"/>
              </a:rPr>
              <a:t> </a:t>
            </a:r>
            <a:r>
              <a:rPr lang="en-US" spc="-10" dirty="0">
                <a:latin typeface="Arial"/>
                <a:cs typeface="Arial"/>
              </a:rPr>
              <a:t>T</a:t>
            </a:r>
            <a:r>
              <a:rPr lang="en-US" dirty="0">
                <a:latin typeface="Arial"/>
                <a:cs typeface="Arial"/>
              </a:rPr>
              <a:t>O</a:t>
            </a:r>
            <a:r>
              <a:rPr lang="en-US" spc="-5" dirty="0">
                <a:latin typeface="Arial"/>
                <a:cs typeface="Arial"/>
              </a:rPr>
              <a:t> </a:t>
            </a:r>
            <a:r>
              <a:rPr lang="en-US" dirty="0">
                <a:latin typeface="Arial"/>
                <a:cs typeface="Arial"/>
              </a:rPr>
              <a:t>E</a:t>
            </a:r>
            <a:r>
              <a:rPr lang="en-US" spc="-10" dirty="0">
                <a:latin typeface="Arial"/>
                <a:cs typeface="Arial"/>
              </a:rPr>
              <a:t>XT</a:t>
            </a:r>
            <a:r>
              <a:rPr lang="en-US" dirty="0">
                <a:latin typeface="Arial"/>
                <a:cs typeface="Arial"/>
              </a:rPr>
              <a:t>ERNAL</a:t>
            </a:r>
            <a:r>
              <a:rPr lang="en-US" spc="-5" dirty="0">
                <a:latin typeface="Arial"/>
                <a:cs typeface="Arial"/>
              </a:rPr>
              <a:t> </a:t>
            </a:r>
            <a:r>
              <a:rPr lang="en-US" dirty="0">
                <a:latin typeface="Arial"/>
                <a:cs typeface="Arial"/>
              </a:rPr>
              <a:t>PLA</a:t>
            </a:r>
            <a:r>
              <a:rPr lang="en-US" spc="-10" dirty="0">
                <a:latin typeface="Arial"/>
                <a:cs typeface="Arial"/>
              </a:rPr>
              <a:t>TF</a:t>
            </a:r>
            <a:r>
              <a:rPr lang="en-US" dirty="0">
                <a:latin typeface="Arial"/>
                <a:cs typeface="Arial"/>
              </a:rPr>
              <a:t>ORMS</a:t>
            </a:r>
            <a:r>
              <a:rPr lang="en-US" spc="-5" dirty="0">
                <a:latin typeface="Arial"/>
                <a:cs typeface="Arial"/>
              </a:rPr>
              <a:t> </a:t>
            </a:r>
            <a:r>
              <a:rPr lang="en-US" dirty="0">
                <a:latin typeface="Arial"/>
                <a:cs typeface="Arial"/>
              </a:rPr>
              <a:t>LIKE</a:t>
            </a:r>
            <a:r>
              <a:rPr lang="en-US" spc="-5" dirty="0">
                <a:latin typeface="Arial"/>
                <a:cs typeface="Arial"/>
              </a:rPr>
              <a:t> </a:t>
            </a:r>
            <a:r>
              <a:rPr lang="en-US" dirty="0">
                <a:latin typeface="Arial"/>
                <a:cs typeface="Arial"/>
              </a:rPr>
              <a:t>YAHOO</a:t>
            </a:r>
            <a:r>
              <a:rPr lang="en-US" spc="-10" dirty="0">
                <a:latin typeface="Arial"/>
                <a:cs typeface="Arial"/>
              </a:rPr>
              <a:t>!</a:t>
            </a:r>
            <a:r>
              <a:rPr lang="en-US" spc="-5" dirty="0">
                <a:latin typeface="Arial"/>
                <a:cs typeface="Arial"/>
              </a:rPr>
              <a:t> </a:t>
            </a:r>
            <a:r>
              <a:rPr lang="en-US" dirty="0">
                <a:latin typeface="Arial"/>
                <a:cs typeface="Arial"/>
              </a:rPr>
              <a:t>NEW</a:t>
            </a:r>
            <a:r>
              <a:rPr lang="en-US" spc="-10" dirty="0">
                <a:latin typeface="Arial"/>
                <a:cs typeface="Arial"/>
              </a:rPr>
              <a:t>S, </a:t>
            </a:r>
            <a:r>
              <a:rPr lang="en-US" dirty="0">
                <a:latin typeface="Arial"/>
                <a:cs typeface="Arial"/>
              </a:rPr>
              <a:t>ASSOCIA</a:t>
            </a:r>
            <a:r>
              <a:rPr lang="en-US" spc="-10" dirty="0">
                <a:latin typeface="Arial"/>
                <a:cs typeface="Arial"/>
              </a:rPr>
              <a:t>T</a:t>
            </a:r>
            <a:r>
              <a:rPr lang="en-US" dirty="0">
                <a:latin typeface="Arial"/>
                <a:cs typeface="Arial"/>
              </a:rPr>
              <a:t>ED</a:t>
            </a:r>
            <a:r>
              <a:rPr lang="en-US" spc="-5" dirty="0">
                <a:latin typeface="Arial"/>
                <a:cs typeface="Arial"/>
              </a:rPr>
              <a:t> </a:t>
            </a:r>
            <a:r>
              <a:rPr lang="en-US" dirty="0">
                <a:latin typeface="Arial"/>
                <a:cs typeface="Arial"/>
              </a:rPr>
              <a:t>PRE</a:t>
            </a:r>
            <a:r>
              <a:rPr lang="en-US" spc="-15" dirty="0">
                <a:latin typeface="Arial"/>
                <a:cs typeface="Arial"/>
              </a:rPr>
              <a:t>SS,</a:t>
            </a:r>
            <a:r>
              <a:rPr lang="en-US" spc="-5" dirty="0">
                <a:latin typeface="Arial"/>
                <a:cs typeface="Arial"/>
              </a:rPr>
              <a:t> </a:t>
            </a:r>
            <a:r>
              <a:rPr lang="en-US" dirty="0">
                <a:latin typeface="Arial"/>
                <a:cs typeface="Arial"/>
              </a:rPr>
              <a:t>E</a:t>
            </a:r>
            <a:r>
              <a:rPr lang="en-US" spc="-10" dirty="0">
                <a:latin typeface="Arial"/>
                <a:cs typeface="Arial"/>
              </a:rPr>
              <a:t>TC.</a:t>
            </a:r>
            <a:endParaRPr lang="en-US" dirty="0">
              <a:latin typeface="Arial"/>
              <a:cs typeface="Arial"/>
            </a:endParaRPr>
          </a:p>
        </p:txBody>
      </p:sp>
    </p:spTree>
    <p:extLst>
      <p:ext uri="{BB962C8B-B14F-4D97-AF65-F5344CB8AC3E}">
        <p14:creationId xmlns:p14="http://schemas.microsoft.com/office/powerpoint/2010/main" val="344640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4926" y="837086"/>
            <a:ext cx="10364451" cy="507831"/>
          </a:xfrm>
          <a:prstGeom prst="rect">
            <a:avLst/>
          </a:prstGeom>
        </p:spPr>
        <p:txBody>
          <a:bodyPr vert="horz" wrap="square" lIns="0" tIns="0" rIns="0" bIns="0" rtlCol="0">
            <a:spAutoFit/>
          </a:bodyPr>
          <a:lstStyle/>
          <a:p>
            <a:pPr marL="277495">
              <a:lnSpc>
                <a:spcPct val="100000"/>
              </a:lnSpc>
            </a:pPr>
            <a:r>
              <a:rPr sz="3300" dirty="0"/>
              <a:t>American</a:t>
            </a:r>
            <a:r>
              <a:rPr sz="3300" spc="-5" dirty="0"/>
              <a:t> </a:t>
            </a:r>
            <a:r>
              <a:rPr sz="3300" dirty="0"/>
              <a:t>Museum</a:t>
            </a:r>
            <a:r>
              <a:rPr sz="3300" spc="-5" dirty="0"/>
              <a:t> </a:t>
            </a:r>
            <a:r>
              <a:rPr sz="3300" dirty="0"/>
              <a:t>o</a:t>
            </a:r>
            <a:r>
              <a:rPr sz="3300" spc="-10" dirty="0"/>
              <a:t>f</a:t>
            </a:r>
            <a:r>
              <a:rPr sz="3300" spc="-5" dirty="0"/>
              <a:t> </a:t>
            </a:r>
            <a:r>
              <a:rPr sz="3300" dirty="0"/>
              <a:t>Na</a:t>
            </a:r>
            <a:r>
              <a:rPr sz="3300" spc="-15" dirty="0"/>
              <a:t>t</a:t>
            </a:r>
            <a:r>
              <a:rPr sz="3300" dirty="0"/>
              <a:t>ural</a:t>
            </a:r>
            <a:r>
              <a:rPr sz="3300" spc="-5" dirty="0"/>
              <a:t> </a:t>
            </a:r>
            <a:r>
              <a:rPr sz="3300" dirty="0"/>
              <a:t>Hi</a:t>
            </a:r>
            <a:r>
              <a:rPr sz="3300" spc="-20" dirty="0"/>
              <a:t>s</a:t>
            </a:r>
            <a:r>
              <a:rPr sz="3300" spc="-15" dirty="0"/>
              <a:t>t</a:t>
            </a:r>
            <a:r>
              <a:rPr sz="3300" dirty="0"/>
              <a:t>ory</a:t>
            </a:r>
          </a:p>
        </p:txBody>
      </p:sp>
      <p:sp>
        <p:nvSpPr>
          <p:cNvPr id="3" name="object 3"/>
          <p:cNvSpPr/>
          <p:nvPr/>
        </p:nvSpPr>
        <p:spPr>
          <a:xfrm>
            <a:off x="2430584" y="1642857"/>
            <a:ext cx="7118348" cy="293687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29403" y="4815235"/>
            <a:ext cx="10393679" cy="1106405"/>
          </a:xfrm>
          <a:prstGeom prst="rect">
            <a:avLst/>
          </a:prstGeom>
        </p:spPr>
        <p:txBody>
          <a:bodyPr vert="horz" wrap="square" lIns="0" tIns="0" rIns="0" bIns="0" rtlCol="0">
            <a:spAutoFit/>
          </a:bodyPr>
          <a:lstStyle/>
          <a:p>
            <a:pPr marL="12700" marR="5080">
              <a:lnSpc>
                <a:spcPct val="99500"/>
              </a:lnSpc>
            </a:pPr>
            <a:r>
              <a:rPr lang="en-US" dirty="0">
                <a:cs typeface="Arial"/>
              </a:rPr>
              <a:t>BASED</a:t>
            </a:r>
            <a:r>
              <a:rPr lang="en-US" spc="-5" dirty="0">
                <a:cs typeface="Arial"/>
              </a:rPr>
              <a:t> </a:t>
            </a:r>
            <a:r>
              <a:rPr lang="en-US" dirty="0">
                <a:cs typeface="Arial"/>
              </a:rPr>
              <a:t>IN</a:t>
            </a:r>
            <a:r>
              <a:rPr lang="en-US" spc="-5" dirty="0">
                <a:cs typeface="Arial"/>
              </a:rPr>
              <a:t> </a:t>
            </a:r>
            <a:r>
              <a:rPr lang="en-US" dirty="0">
                <a:cs typeface="Arial"/>
              </a:rPr>
              <a:t>NEW</a:t>
            </a:r>
            <a:r>
              <a:rPr lang="en-US" spc="-45" dirty="0">
                <a:cs typeface="Arial"/>
              </a:rPr>
              <a:t> </a:t>
            </a:r>
            <a:r>
              <a:rPr lang="en-US" spc="-245" dirty="0">
                <a:cs typeface="Arial"/>
              </a:rPr>
              <a:t>Y</a:t>
            </a:r>
            <a:r>
              <a:rPr lang="en-US" dirty="0">
                <a:cs typeface="Arial"/>
              </a:rPr>
              <a:t>ORK</a:t>
            </a:r>
            <a:r>
              <a:rPr lang="en-US" spc="-5" dirty="0">
                <a:cs typeface="Arial"/>
              </a:rPr>
              <a:t> </a:t>
            </a:r>
            <a:r>
              <a:rPr lang="en-US" dirty="0">
                <a:cs typeface="Arial"/>
              </a:rPr>
              <a:t>CI</a:t>
            </a:r>
            <a:r>
              <a:rPr lang="en-US" spc="-10" dirty="0">
                <a:cs typeface="Arial"/>
              </a:rPr>
              <a:t>T</a:t>
            </a:r>
            <a:r>
              <a:rPr lang="en-US" spc="-180" dirty="0">
                <a:cs typeface="Arial"/>
              </a:rPr>
              <a:t>Y</a:t>
            </a:r>
            <a:r>
              <a:rPr lang="en-US" spc="-10" dirty="0">
                <a:cs typeface="Arial"/>
              </a:rPr>
              <a:t>,</a:t>
            </a:r>
            <a:r>
              <a:rPr lang="en-US" spc="-5" dirty="0">
                <a:cs typeface="Arial"/>
              </a:rPr>
              <a:t> </a:t>
            </a:r>
            <a:r>
              <a:rPr lang="en-US" spc="-10" dirty="0">
                <a:cs typeface="Arial"/>
              </a:rPr>
              <a:t>T</a:t>
            </a:r>
            <a:r>
              <a:rPr lang="en-US" dirty="0">
                <a:cs typeface="Arial"/>
              </a:rPr>
              <a:t>HE</a:t>
            </a:r>
            <a:r>
              <a:rPr lang="en-US" spc="-135" dirty="0">
                <a:cs typeface="Arial"/>
              </a:rPr>
              <a:t> </a:t>
            </a:r>
            <a:r>
              <a:rPr lang="en-US" dirty="0">
                <a:cs typeface="Arial"/>
              </a:rPr>
              <a:t>AMERICAN</a:t>
            </a:r>
            <a:r>
              <a:rPr lang="en-US" spc="-5" dirty="0">
                <a:cs typeface="Arial"/>
              </a:rPr>
              <a:t> </a:t>
            </a:r>
            <a:r>
              <a:rPr lang="en-US" dirty="0">
                <a:cs typeface="Arial"/>
              </a:rPr>
              <a:t>MUSEUM</a:t>
            </a:r>
            <a:r>
              <a:rPr lang="en-US" spc="-5" dirty="0">
                <a:cs typeface="Arial"/>
              </a:rPr>
              <a:t> </a:t>
            </a:r>
            <a:r>
              <a:rPr lang="en-US" dirty="0">
                <a:cs typeface="Arial"/>
              </a:rPr>
              <a:t>O</a:t>
            </a:r>
            <a:r>
              <a:rPr lang="en-US" spc="-10" dirty="0">
                <a:cs typeface="Arial"/>
              </a:rPr>
              <a:t>F</a:t>
            </a:r>
            <a:r>
              <a:rPr lang="en-US" spc="-5" dirty="0">
                <a:cs typeface="Arial"/>
              </a:rPr>
              <a:t> </a:t>
            </a:r>
            <a:r>
              <a:rPr lang="en-US" dirty="0">
                <a:cs typeface="Arial"/>
              </a:rPr>
              <a:t>NA</a:t>
            </a:r>
            <a:r>
              <a:rPr lang="en-US" spc="-10" dirty="0">
                <a:cs typeface="Arial"/>
              </a:rPr>
              <a:t>T</a:t>
            </a:r>
            <a:r>
              <a:rPr lang="en-US" dirty="0">
                <a:cs typeface="Arial"/>
              </a:rPr>
              <a:t>URAL HI</a:t>
            </a:r>
            <a:r>
              <a:rPr lang="en-US" spc="-10" dirty="0">
                <a:cs typeface="Arial"/>
              </a:rPr>
              <a:t>ST</a:t>
            </a:r>
            <a:r>
              <a:rPr lang="en-US" dirty="0">
                <a:cs typeface="Arial"/>
              </a:rPr>
              <a:t>ORY</a:t>
            </a:r>
            <a:r>
              <a:rPr lang="en-US" spc="-5" dirty="0">
                <a:cs typeface="Arial"/>
              </a:rPr>
              <a:t> </a:t>
            </a:r>
            <a:r>
              <a:rPr lang="en-US" dirty="0">
                <a:cs typeface="Arial"/>
              </a:rPr>
              <a:t>(AMNH)</a:t>
            </a:r>
            <a:r>
              <a:rPr lang="en-US" spc="-5" dirty="0">
                <a:cs typeface="Arial"/>
              </a:rPr>
              <a:t> </a:t>
            </a:r>
            <a:r>
              <a:rPr lang="en-US" dirty="0">
                <a:cs typeface="Arial"/>
              </a:rPr>
              <a:t>IS</a:t>
            </a:r>
            <a:r>
              <a:rPr lang="en-US" spc="-5" dirty="0">
                <a:cs typeface="Arial"/>
              </a:rPr>
              <a:t> </a:t>
            </a:r>
            <a:r>
              <a:rPr lang="en-US" dirty="0">
                <a:cs typeface="Arial"/>
              </a:rPr>
              <a:t>ONE</a:t>
            </a:r>
            <a:r>
              <a:rPr lang="en-US" spc="-5" dirty="0">
                <a:cs typeface="Arial"/>
              </a:rPr>
              <a:t> </a:t>
            </a:r>
            <a:r>
              <a:rPr lang="en-US" dirty="0">
                <a:cs typeface="Arial"/>
              </a:rPr>
              <a:t>O</a:t>
            </a:r>
            <a:r>
              <a:rPr lang="en-US" spc="-10" dirty="0">
                <a:cs typeface="Arial"/>
              </a:rPr>
              <a:t>F</a:t>
            </a:r>
            <a:r>
              <a:rPr lang="en-US" spc="-5" dirty="0">
                <a:cs typeface="Arial"/>
              </a:rPr>
              <a:t> </a:t>
            </a:r>
            <a:r>
              <a:rPr lang="en-US" spc="-10" dirty="0">
                <a:cs typeface="Arial"/>
              </a:rPr>
              <a:t>T</a:t>
            </a:r>
            <a:r>
              <a:rPr lang="en-US" dirty="0">
                <a:cs typeface="Arial"/>
              </a:rPr>
              <a:t>HE</a:t>
            </a:r>
            <a:r>
              <a:rPr lang="en-US" spc="-5" dirty="0">
                <a:cs typeface="Arial"/>
              </a:rPr>
              <a:t> </a:t>
            </a:r>
            <a:r>
              <a:rPr lang="en-US" dirty="0">
                <a:cs typeface="Arial"/>
              </a:rPr>
              <a:t>WORLD</a:t>
            </a:r>
            <a:r>
              <a:rPr lang="en-US" spc="-45" dirty="0">
                <a:cs typeface="Arial"/>
              </a:rPr>
              <a:t>’</a:t>
            </a:r>
            <a:r>
              <a:rPr lang="en-US" dirty="0">
                <a:cs typeface="Arial"/>
              </a:rPr>
              <a:t>S</a:t>
            </a:r>
            <a:r>
              <a:rPr lang="en-US" spc="-5" dirty="0">
                <a:cs typeface="Arial"/>
              </a:rPr>
              <a:t> </a:t>
            </a:r>
            <a:r>
              <a:rPr lang="en-US" dirty="0">
                <a:cs typeface="Arial"/>
              </a:rPr>
              <a:t>PREEMINEN</a:t>
            </a:r>
            <a:r>
              <a:rPr lang="en-US" spc="-10" dirty="0">
                <a:cs typeface="Arial"/>
              </a:rPr>
              <a:t>T</a:t>
            </a:r>
            <a:r>
              <a:rPr lang="en-US" spc="-5" dirty="0">
                <a:cs typeface="Arial"/>
              </a:rPr>
              <a:t> </a:t>
            </a:r>
            <a:r>
              <a:rPr lang="en-US" dirty="0">
                <a:cs typeface="Arial"/>
              </a:rPr>
              <a:t>SCIEN</a:t>
            </a:r>
            <a:r>
              <a:rPr lang="en-US" spc="-10" dirty="0">
                <a:cs typeface="Arial"/>
              </a:rPr>
              <a:t>T</a:t>
            </a:r>
            <a:r>
              <a:rPr lang="en-US" dirty="0">
                <a:cs typeface="Arial"/>
              </a:rPr>
              <a:t>I</a:t>
            </a:r>
            <a:r>
              <a:rPr lang="en-US" spc="-10" dirty="0">
                <a:cs typeface="Arial"/>
              </a:rPr>
              <a:t>F</a:t>
            </a:r>
            <a:r>
              <a:rPr lang="en-US" dirty="0">
                <a:cs typeface="Arial"/>
              </a:rPr>
              <a:t>IC AND</a:t>
            </a:r>
            <a:r>
              <a:rPr lang="en-US" spc="-5" dirty="0">
                <a:cs typeface="Arial"/>
              </a:rPr>
              <a:t> </a:t>
            </a:r>
            <a:r>
              <a:rPr lang="en-US" dirty="0">
                <a:cs typeface="Arial"/>
              </a:rPr>
              <a:t>CUL</a:t>
            </a:r>
            <a:r>
              <a:rPr lang="en-US" spc="-10" dirty="0">
                <a:cs typeface="Arial"/>
              </a:rPr>
              <a:t>T</a:t>
            </a:r>
            <a:r>
              <a:rPr lang="en-US" dirty="0">
                <a:cs typeface="Arial"/>
              </a:rPr>
              <a:t>URAL</a:t>
            </a:r>
            <a:r>
              <a:rPr lang="en-US" spc="-5" dirty="0">
                <a:cs typeface="Arial"/>
              </a:rPr>
              <a:t> </a:t>
            </a:r>
            <a:r>
              <a:rPr lang="en-US" dirty="0">
                <a:cs typeface="Arial"/>
              </a:rPr>
              <a:t>IN</a:t>
            </a:r>
            <a:r>
              <a:rPr lang="en-US" spc="-10" dirty="0">
                <a:cs typeface="Arial"/>
              </a:rPr>
              <a:t>ST</a:t>
            </a:r>
            <a:r>
              <a:rPr lang="en-US" dirty="0">
                <a:cs typeface="Arial"/>
              </a:rPr>
              <a:t>I</a:t>
            </a:r>
            <a:r>
              <a:rPr lang="en-US" spc="-10" dirty="0">
                <a:cs typeface="Arial"/>
              </a:rPr>
              <a:t>T</a:t>
            </a:r>
            <a:r>
              <a:rPr lang="en-US" dirty="0">
                <a:cs typeface="Arial"/>
              </a:rPr>
              <a:t>U</a:t>
            </a:r>
            <a:r>
              <a:rPr lang="en-US" spc="-10" dirty="0">
                <a:cs typeface="Arial"/>
              </a:rPr>
              <a:t>T</a:t>
            </a:r>
            <a:r>
              <a:rPr lang="en-US" dirty="0">
                <a:cs typeface="Arial"/>
              </a:rPr>
              <a:t>ION</a:t>
            </a:r>
            <a:r>
              <a:rPr lang="en-US" spc="-10" dirty="0">
                <a:cs typeface="Arial"/>
              </a:rPr>
              <a:t>S,</a:t>
            </a:r>
            <a:r>
              <a:rPr lang="en-US" spc="-5" dirty="0">
                <a:cs typeface="Arial"/>
              </a:rPr>
              <a:t> </a:t>
            </a:r>
            <a:r>
              <a:rPr lang="en-US" dirty="0">
                <a:cs typeface="Arial"/>
              </a:rPr>
              <a:t>RENOWNED</a:t>
            </a:r>
            <a:r>
              <a:rPr lang="en-US" spc="-5" dirty="0">
                <a:cs typeface="Arial"/>
              </a:rPr>
              <a:t> </a:t>
            </a:r>
            <a:r>
              <a:rPr lang="en-US" spc="-10" dirty="0">
                <a:cs typeface="Arial"/>
              </a:rPr>
              <a:t>F</a:t>
            </a:r>
            <a:r>
              <a:rPr lang="en-US" dirty="0">
                <a:cs typeface="Arial"/>
              </a:rPr>
              <a:t>OR</a:t>
            </a:r>
            <a:r>
              <a:rPr lang="en-US" spc="-5" dirty="0">
                <a:cs typeface="Arial"/>
              </a:rPr>
              <a:t> </a:t>
            </a:r>
            <a:r>
              <a:rPr lang="en-US" dirty="0">
                <a:cs typeface="Arial"/>
              </a:rPr>
              <a:t>I</a:t>
            </a:r>
            <a:r>
              <a:rPr lang="en-US" spc="-10" dirty="0">
                <a:cs typeface="Arial"/>
              </a:rPr>
              <a:t>T</a:t>
            </a:r>
            <a:r>
              <a:rPr lang="en-US" dirty="0">
                <a:cs typeface="Arial"/>
              </a:rPr>
              <a:t>S</a:t>
            </a:r>
            <a:r>
              <a:rPr lang="en-US" spc="-5" dirty="0">
                <a:cs typeface="Arial"/>
              </a:rPr>
              <a:t> </a:t>
            </a:r>
            <a:r>
              <a:rPr lang="en-US" dirty="0">
                <a:cs typeface="Arial"/>
              </a:rPr>
              <a:t>EXHIBI</a:t>
            </a:r>
            <a:r>
              <a:rPr lang="en-US" spc="-10" dirty="0">
                <a:cs typeface="Arial"/>
              </a:rPr>
              <a:t>T</a:t>
            </a:r>
            <a:r>
              <a:rPr lang="en-US" dirty="0">
                <a:cs typeface="Arial"/>
              </a:rPr>
              <a:t>IONS</a:t>
            </a:r>
            <a:r>
              <a:rPr lang="en-US" spc="-5" dirty="0">
                <a:cs typeface="Arial"/>
              </a:rPr>
              <a:t> </a:t>
            </a:r>
            <a:r>
              <a:rPr lang="en-US" dirty="0">
                <a:cs typeface="Arial"/>
              </a:rPr>
              <a:t>AND SCIEN</a:t>
            </a:r>
            <a:r>
              <a:rPr lang="en-US" spc="-10" dirty="0">
                <a:cs typeface="Arial"/>
              </a:rPr>
              <a:t>T</a:t>
            </a:r>
            <a:r>
              <a:rPr lang="en-US" dirty="0">
                <a:cs typeface="Arial"/>
              </a:rPr>
              <a:t>I</a:t>
            </a:r>
            <a:r>
              <a:rPr lang="en-US" spc="-10" dirty="0">
                <a:cs typeface="Arial"/>
              </a:rPr>
              <a:t>F</a:t>
            </a:r>
            <a:r>
              <a:rPr lang="en-US" dirty="0">
                <a:cs typeface="Arial"/>
              </a:rPr>
              <a:t>IC</a:t>
            </a:r>
            <a:r>
              <a:rPr lang="en-US" spc="-5" dirty="0">
                <a:cs typeface="Arial"/>
              </a:rPr>
              <a:t> </a:t>
            </a:r>
            <a:r>
              <a:rPr lang="en-US" dirty="0">
                <a:cs typeface="Arial"/>
              </a:rPr>
              <a:t>COLLE</a:t>
            </a:r>
            <a:r>
              <a:rPr lang="en-US" spc="-10" dirty="0">
                <a:cs typeface="Arial"/>
              </a:rPr>
              <a:t>CT</a:t>
            </a:r>
            <a:r>
              <a:rPr lang="en-US" dirty="0">
                <a:cs typeface="Arial"/>
              </a:rPr>
              <a:t>IONS</a:t>
            </a:r>
          </a:p>
          <a:p>
            <a:pPr marL="12700">
              <a:lnSpc>
                <a:spcPct val="100000"/>
              </a:lnSpc>
              <a:spcBef>
                <a:spcPts val="20"/>
              </a:spcBef>
            </a:pPr>
            <a:r>
              <a:rPr lang="en-US" u="heavy" dirty="0">
                <a:solidFill>
                  <a:srgbClr val="009999"/>
                </a:solidFill>
                <a:cs typeface="Arial"/>
                <a:hlinkClick r:id="rId4"/>
              </a:rPr>
              <a:t>H</a:t>
            </a:r>
            <a:r>
              <a:rPr lang="en-US" u="heavy" spc="-10" dirty="0">
                <a:solidFill>
                  <a:srgbClr val="009999"/>
                </a:solidFill>
                <a:cs typeface="Arial"/>
                <a:hlinkClick r:id="rId4"/>
              </a:rPr>
              <a:t>TTP://WW</a:t>
            </a:r>
            <a:r>
              <a:rPr lang="en-US" u="heavy" spc="-135" dirty="0">
                <a:solidFill>
                  <a:srgbClr val="009999"/>
                </a:solidFill>
                <a:cs typeface="Arial"/>
                <a:hlinkClick r:id="rId4"/>
              </a:rPr>
              <a:t>W</a:t>
            </a:r>
            <a:r>
              <a:rPr lang="en-US" u="heavy" spc="-10" dirty="0">
                <a:solidFill>
                  <a:srgbClr val="009999"/>
                </a:solidFill>
                <a:cs typeface="Arial"/>
                <a:hlinkClick r:id="rId4"/>
              </a:rPr>
              <a:t>.</a:t>
            </a:r>
            <a:r>
              <a:rPr lang="en-US" u="heavy" dirty="0">
                <a:solidFill>
                  <a:srgbClr val="009999"/>
                </a:solidFill>
                <a:cs typeface="Arial"/>
                <a:hlinkClick r:id="rId4"/>
              </a:rPr>
              <a:t>AMNH</a:t>
            </a:r>
            <a:r>
              <a:rPr lang="en-US" u="heavy" spc="-10" dirty="0">
                <a:solidFill>
                  <a:srgbClr val="009999"/>
                </a:solidFill>
                <a:cs typeface="Arial"/>
                <a:hlinkClick r:id="rId4"/>
              </a:rPr>
              <a:t>.</a:t>
            </a:r>
            <a:r>
              <a:rPr lang="en-US" u="heavy" dirty="0">
                <a:solidFill>
                  <a:srgbClr val="009999"/>
                </a:solidFill>
                <a:cs typeface="Arial"/>
                <a:hlinkClick r:id="rId4"/>
              </a:rPr>
              <a:t>ORG</a:t>
            </a:r>
            <a:r>
              <a:rPr lang="en-US" u="heavy" spc="-10" dirty="0">
                <a:solidFill>
                  <a:srgbClr val="009999"/>
                </a:solidFill>
                <a:cs typeface="Arial"/>
                <a:hlinkClick r:id="rId4"/>
              </a:rPr>
              <a:t>/</a:t>
            </a:r>
            <a:endParaRPr lang="en-US" dirty="0">
              <a:cs typeface="Arial"/>
            </a:endParaRPr>
          </a:p>
        </p:txBody>
      </p:sp>
    </p:spTree>
    <p:extLst>
      <p:ext uri="{BB962C8B-B14F-4D97-AF65-F5344CB8AC3E}">
        <p14:creationId xmlns:p14="http://schemas.microsoft.com/office/powerpoint/2010/main" val="14745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4294967295"/>
          </p:nvPr>
        </p:nvSpPr>
        <p:spPr>
          <a:xfrm>
            <a:off x="1097625" y="2154503"/>
            <a:ext cx="9877777" cy="3380336"/>
          </a:xfrm>
          <a:prstGeom prst="rect">
            <a:avLst/>
          </a:prstGeom>
        </p:spPr>
        <p:txBody>
          <a:bodyPr vert="horz" wrap="square" lIns="0" tIns="0" rIns="0" bIns="0" rtlCol="0">
            <a:spAutoFit/>
          </a:bodyPr>
          <a:lstStyle/>
          <a:p>
            <a:pPr marL="12700" marR="422275" indent="0">
              <a:lnSpc>
                <a:spcPct val="99500"/>
              </a:lnSpc>
              <a:buNone/>
              <a:tabLst>
                <a:tab pos="354965" algn="l"/>
              </a:tabLst>
            </a:pPr>
            <a:r>
              <a:rPr dirty="0"/>
              <a:t>AMNH</a:t>
            </a:r>
            <a:r>
              <a:rPr spc="-5" dirty="0"/>
              <a:t> </a:t>
            </a:r>
            <a:r>
              <a:rPr dirty="0"/>
              <a:t>needed</a:t>
            </a:r>
            <a:r>
              <a:rPr spc="-5" dirty="0"/>
              <a:t> </a:t>
            </a:r>
            <a:r>
              <a:rPr dirty="0"/>
              <a:t>a</a:t>
            </a:r>
            <a:r>
              <a:rPr spc="-5" dirty="0"/>
              <a:t> </a:t>
            </a:r>
            <a:r>
              <a:rPr dirty="0"/>
              <a:t>CMS</a:t>
            </a:r>
            <a:r>
              <a:rPr spc="-5" dirty="0"/>
              <a:t> </a:t>
            </a:r>
            <a:r>
              <a:rPr spc="-10" dirty="0"/>
              <a:t>t</a:t>
            </a:r>
            <a:r>
              <a:rPr dirty="0"/>
              <a:t>ha</a:t>
            </a:r>
            <a:r>
              <a:rPr spc="-10" dirty="0"/>
              <a:t>t</a:t>
            </a:r>
            <a:r>
              <a:rPr spc="-5" dirty="0"/>
              <a:t> </a:t>
            </a:r>
            <a:r>
              <a:rPr dirty="0"/>
              <a:t>could</a:t>
            </a:r>
            <a:r>
              <a:rPr spc="-5" dirty="0"/>
              <a:t> </a:t>
            </a:r>
            <a:r>
              <a:rPr dirty="0"/>
              <a:t>handle</a:t>
            </a:r>
            <a:r>
              <a:rPr spc="-5" dirty="0"/>
              <a:t> </a:t>
            </a:r>
            <a:r>
              <a:rPr dirty="0"/>
              <a:t>con</a:t>
            </a:r>
            <a:r>
              <a:rPr spc="-10" dirty="0"/>
              <a:t>t</a:t>
            </a:r>
            <a:r>
              <a:rPr dirty="0"/>
              <a:t>en</a:t>
            </a:r>
            <a:r>
              <a:rPr spc="-10" dirty="0"/>
              <a:t>t</a:t>
            </a:r>
            <a:r>
              <a:rPr spc="-5" dirty="0"/>
              <a:t> </a:t>
            </a:r>
            <a:r>
              <a:rPr dirty="0"/>
              <a:t>inpu</a:t>
            </a:r>
            <a:r>
              <a:rPr spc="-10" dirty="0"/>
              <a:t>t f</a:t>
            </a:r>
            <a:r>
              <a:rPr dirty="0"/>
              <a:t>rom</a:t>
            </a:r>
            <a:r>
              <a:rPr spc="-5" dirty="0"/>
              <a:t> </a:t>
            </a:r>
            <a:r>
              <a:rPr dirty="0"/>
              <a:t>mul</a:t>
            </a:r>
            <a:r>
              <a:rPr spc="-10" dirty="0"/>
              <a:t>t</a:t>
            </a:r>
            <a:r>
              <a:rPr dirty="0"/>
              <a:t>iple</a:t>
            </a:r>
            <a:r>
              <a:rPr spc="-5" dirty="0"/>
              <a:t> </a:t>
            </a:r>
            <a:r>
              <a:rPr dirty="0"/>
              <a:t>subje</a:t>
            </a:r>
            <a:r>
              <a:rPr spc="-10" dirty="0"/>
              <a:t>ct</a:t>
            </a:r>
            <a:r>
              <a:rPr spc="-5" dirty="0"/>
              <a:t> </a:t>
            </a:r>
            <a:r>
              <a:rPr dirty="0"/>
              <a:t>ma</a:t>
            </a:r>
            <a:r>
              <a:rPr spc="-10" dirty="0"/>
              <a:t>tt</a:t>
            </a:r>
            <a:r>
              <a:rPr dirty="0"/>
              <a:t>er</a:t>
            </a:r>
            <a:r>
              <a:rPr spc="-5" dirty="0"/>
              <a:t> </a:t>
            </a:r>
            <a:r>
              <a:rPr dirty="0"/>
              <a:t>expe</a:t>
            </a:r>
            <a:r>
              <a:rPr spc="-10" dirty="0"/>
              <a:t>rt</a:t>
            </a:r>
            <a:r>
              <a:rPr dirty="0"/>
              <a:t>s</a:t>
            </a:r>
            <a:r>
              <a:rPr spc="-5" dirty="0"/>
              <a:t> </a:t>
            </a:r>
            <a:r>
              <a:rPr dirty="0"/>
              <a:t>in</a:t>
            </a:r>
            <a:r>
              <a:rPr spc="-5" dirty="0"/>
              <a:t> </a:t>
            </a:r>
            <a:r>
              <a:rPr dirty="0"/>
              <a:t>a</a:t>
            </a:r>
            <a:r>
              <a:rPr spc="-5" dirty="0"/>
              <a:t> </a:t>
            </a:r>
            <a:r>
              <a:rPr dirty="0"/>
              <a:t>varie</a:t>
            </a:r>
            <a:r>
              <a:rPr spc="-10" dirty="0"/>
              <a:t>t</a:t>
            </a:r>
            <a:r>
              <a:rPr dirty="0"/>
              <a:t>y</a:t>
            </a:r>
            <a:r>
              <a:rPr spc="-5" dirty="0"/>
              <a:t> </a:t>
            </a:r>
            <a:r>
              <a:rPr dirty="0"/>
              <a:t>o</a:t>
            </a:r>
            <a:r>
              <a:rPr spc="-10" dirty="0"/>
              <a:t>f f</a:t>
            </a:r>
            <a:r>
              <a:rPr dirty="0"/>
              <a:t>orma</a:t>
            </a:r>
            <a:r>
              <a:rPr spc="-10" dirty="0"/>
              <a:t>ts,</a:t>
            </a:r>
            <a:r>
              <a:rPr spc="-5" dirty="0"/>
              <a:t> </a:t>
            </a:r>
            <a:r>
              <a:rPr dirty="0"/>
              <a:t>wi</a:t>
            </a:r>
            <a:r>
              <a:rPr spc="-10" dirty="0"/>
              <a:t>t</a:t>
            </a:r>
            <a:r>
              <a:rPr dirty="0"/>
              <a:t>h</a:t>
            </a:r>
            <a:r>
              <a:rPr spc="-5" dirty="0"/>
              <a:t> </a:t>
            </a:r>
            <a:r>
              <a:rPr spc="-10" dirty="0"/>
              <a:t>t</a:t>
            </a:r>
            <a:r>
              <a:rPr dirty="0"/>
              <a:t>ags</a:t>
            </a:r>
            <a:r>
              <a:rPr spc="-5" dirty="0"/>
              <a:t> </a:t>
            </a:r>
            <a:r>
              <a:rPr dirty="0"/>
              <a:t>and</a:t>
            </a:r>
            <a:r>
              <a:rPr spc="-5" dirty="0"/>
              <a:t> </a:t>
            </a:r>
            <a:r>
              <a:rPr spc="-20" dirty="0"/>
              <a:t>SEO</a:t>
            </a:r>
            <a:r>
              <a:rPr spc="-5" dirty="0"/>
              <a:t> </a:t>
            </a:r>
            <a:r>
              <a:rPr spc="-10" dirty="0"/>
              <a:t>f</a:t>
            </a:r>
            <a:r>
              <a:rPr dirty="0"/>
              <a:t>ea</a:t>
            </a:r>
            <a:r>
              <a:rPr spc="-10" dirty="0"/>
              <a:t>t</a:t>
            </a:r>
            <a:r>
              <a:rPr dirty="0"/>
              <a:t>ures</a:t>
            </a:r>
            <a:r>
              <a:rPr spc="-5" dirty="0"/>
              <a:t> </a:t>
            </a:r>
            <a:r>
              <a:rPr dirty="0"/>
              <a:t>and</a:t>
            </a:r>
            <a:r>
              <a:rPr spc="-5" dirty="0"/>
              <a:t> </a:t>
            </a:r>
            <a:r>
              <a:rPr spc="-10" dirty="0"/>
              <a:t>t</a:t>
            </a:r>
            <a:r>
              <a:rPr dirty="0"/>
              <a:t>he</a:t>
            </a:r>
            <a:r>
              <a:rPr spc="-5" dirty="0"/>
              <a:t> </a:t>
            </a:r>
            <a:r>
              <a:rPr dirty="0"/>
              <a:t>abili</a:t>
            </a:r>
            <a:r>
              <a:rPr spc="-10" dirty="0"/>
              <a:t>t</a:t>
            </a:r>
            <a:r>
              <a:rPr dirty="0"/>
              <a:t>y</a:t>
            </a:r>
            <a:r>
              <a:rPr spc="-5" dirty="0"/>
              <a:t> </a:t>
            </a:r>
            <a:r>
              <a:rPr spc="-10" dirty="0"/>
              <a:t>t</a:t>
            </a:r>
            <a:r>
              <a:rPr dirty="0"/>
              <a:t>o popula</a:t>
            </a:r>
            <a:r>
              <a:rPr spc="-10" dirty="0"/>
              <a:t>t</a:t>
            </a:r>
            <a:r>
              <a:rPr dirty="0"/>
              <a:t>e</a:t>
            </a:r>
            <a:r>
              <a:rPr spc="-5" dirty="0"/>
              <a:t> </a:t>
            </a:r>
            <a:r>
              <a:rPr dirty="0"/>
              <a:t>kiosk</a:t>
            </a:r>
            <a:r>
              <a:rPr spc="-5" dirty="0"/>
              <a:t> </a:t>
            </a:r>
            <a:r>
              <a:rPr dirty="0"/>
              <a:t>displays</a:t>
            </a:r>
            <a:r>
              <a:rPr spc="-5" dirty="0"/>
              <a:t> </a:t>
            </a:r>
            <a:r>
              <a:rPr dirty="0"/>
              <a:t>in</a:t>
            </a:r>
            <a:r>
              <a:rPr spc="-5" dirty="0"/>
              <a:t> </a:t>
            </a:r>
            <a:r>
              <a:rPr spc="-10" dirty="0"/>
              <a:t>t</a:t>
            </a:r>
            <a:r>
              <a:rPr dirty="0"/>
              <a:t>he</a:t>
            </a:r>
            <a:r>
              <a:rPr spc="-5" dirty="0"/>
              <a:t> </a:t>
            </a:r>
            <a:r>
              <a:rPr dirty="0"/>
              <a:t>museum</a:t>
            </a:r>
            <a:endParaRPr lang="en-CA" dirty="0"/>
          </a:p>
          <a:p>
            <a:pPr marL="298450" marR="422275" indent="-285750">
              <a:lnSpc>
                <a:spcPct val="99500"/>
              </a:lnSpc>
              <a:buFont typeface="Courier New"/>
              <a:buChar char="o"/>
              <a:tabLst>
                <a:tab pos="354965" algn="l"/>
              </a:tabLst>
            </a:pPr>
            <a:r>
              <a:rPr sz="1800" b="1" spc="-10" dirty="0">
                <a:cs typeface="Arial"/>
              </a:rPr>
              <a:t>In</a:t>
            </a:r>
            <a:r>
              <a:rPr sz="1800" b="1" dirty="0">
                <a:cs typeface="Arial"/>
              </a:rPr>
              <a:t>terac</a:t>
            </a:r>
            <a:r>
              <a:rPr sz="1800" b="1" spc="-10" dirty="0">
                <a:cs typeface="Arial"/>
              </a:rPr>
              <a:t>ti</a:t>
            </a:r>
            <a:r>
              <a:rPr sz="1800" b="1" dirty="0">
                <a:cs typeface="Arial"/>
              </a:rPr>
              <a:t>ve</a:t>
            </a:r>
            <a:r>
              <a:rPr sz="1800" b="1" spc="-5" dirty="0">
                <a:cs typeface="Arial"/>
              </a:rPr>
              <a:t> </a:t>
            </a:r>
            <a:r>
              <a:rPr sz="1800" b="1" spc="-10" dirty="0">
                <a:cs typeface="Arial"/>
              </a:rPr>
              <a:t>ti</a:t>
            </a:r>
            <a:r>
              <a:rPr sz="1800" b="1" dirty="0">
                <a:cs typeface="Arial"/>
              </a:rPr>
              <a:t>me</a:t>
            </a:r>
            <a:r>
              <a:rPr sz="1800" b="1" spc="-10" dirty="0">
                <a:cs typeface="Arial"/>
              </a:rPr>
              <a:t>lin</a:t>
            </a:r>
            <a:r>
              <a:rPr sz="1800" b="1" dirty="0">
                <a:cs typeface="Arial"/>
              </a:rPr>
              <a:t>e</a:t>
            </a:r>
            <a:r>
              <a:rPr sz="1800" b="1" spc="-5" dirty="0">
                <a:cs typeface="Arial"/>
              </a:rPr>
              <a:t> </a:t>
            </a:r>
            <a:r>
              <a:rPr sz="1800" b="1" dirty="0">
                <a:cs typeface="Arial"/>
              </a:rPr>
              <a:t>k</a:t>
            </a:r>
            <a:r>
              <a:rPr sz="1800" b="1" spc="-10" dirty="0">
                <a:cs typeface="Arial"/>
              </a:rPr>
              <a:t>io</a:t>
            </a:r>
            <a:r>
              <a:rPr sz="1800" b="1" dirty="0">
                <a:cs typeface="Arial"/>
              </a:rPr>
              <a:t>s</a:t>
            </a:r>
            <a:r>
              <a:rPr sz="1800" b="1" spc="-5" dirty="0">
                <a:cs typeface="Arial"/>
              </a:rPr>
              <a:t>k</a:t>
            </a:r>
            <a:r>
              <a:rPr sz="1800" spc="-10" dirty="0"/>
              <a:t>:</a:t>
            </a:r>
            <a:r>
              <a:rPr sz="1800" spc="-5" dirty="0"/>
              <a:t> </a:t>
            </a:r>
            <a:r>
              <a:rPr sz="1800" spc="-15" dirty="0"/>
              <a:t>A</a:t>
            </a:r>
            <a:r>
              <a:rPr sz="1800" spc="-5" dirty="0"/>
              <a:t> </a:t>
            </a:r>
            <a:r>
              <a:rPr sz="1800" spc="-15" dirty="0"/>
              <a:t>T</a:t>
            </a:r>
            <a:r>
              <a:rPr sz="1800" dirty="0"/>
              <a:t>heodore</a:t>
            </a:r>
            <a:r>
              <a:rPr sz="1800" spc="-5" dirty="0"/>
              <a:t> </a:t>
            </a:r>
            <a:r>
              <a:rPr sz="1800" dirty="0"/>
              <a:t>Roosevel</a:t>
            </a:r>
            <a:r>
              <a:rPr sz="1800" spc="-10" dirty="0"/>
              <a:t>t</a:t>
            </a:r>
            <a:r>
              <a:rPr sz="1800" spc="-5" dirty="0"/>
              <a:t> </a:t>
            </a:r>
            <a:r>
              <a:rPr sz="1800" dirty="0"/>
              <a:t>exhibi</a:t>
            </a:r>
            <a:r>
              <a:rPr sz="1800" spc="-10" dirty="0"/>
              <a:t>t</a:t>
            </a:r>
            <a:r>
              <a:rPr sz="1800" spc="-5" dirty="0"/>
              <a:t> </a:t>
            </a:r>
            <a:r>
              <a:rPr sz="1800" dirty="0"/>
              <a:t>in</a:t>
            </a:r>
            <a:r>
              <a:rPr sz="1800" spc="-5" dirty="0"/>
              <a:t> </a:t>
            </a:r>
            <a:r>
              <a:rPr sz="1800" spc="-10" dirty="0"/>
              <a:t>t</a:t>
            </a:r>
            <a:r>
              <a:rPr sz="1800" dirty="0"/>
              <a:t>he museum</a:t>
            </a:r>
            <a:r>
              <a:rPr sz="1800" spc="-5" dirty="0"/>
              <a:t> </a:t>
            </a:r>
            <a:r>
              <a:rPr sz="1800" dirty="0"/>
              <a:t>allows</a:t>
            </a:r>
            <a:r>
              <a:rPr sz="1800" spc="-5" dirty="0"/>
              <a:t> </a:t>
            </a:r>
            <a:r>
              <a:rPr sz="1800" dirty="0"/>
              <a:t>visi</a:t>
            </a:r>
            <a:r>
              <a:rPr sz="1800" spc="-10" dirty="0"/>
              <a:t>t</a:t>
            </a:r>
            <a:r>
              <a:rPr sz="1800" dirty="0"/>
              <a:t>ors</a:t>
            </a:r>
            <a:r>
              <a:rPr sz="1800" spc="-5" dirty="0"/>
              <a:t> </a:t>
            </a:r>
            <a:r>
              <a:rPr sz="1800" spc="-10" dirty="0"/>
              <a:t>t</a:t>
            </a:r>
            <a:r>
              <a:rPr sz="1800" dirty="0"/>
              <a:t>o</a:t>
            </a:r>
            <a:r>
              <a:rPr sz="1800" spc="-5" dirty="0"/>
              <a:t> </a:t>
            </a:r>
            <a:r>
              <a:rPr sz="1800" dirty="0"/>
              <a:t>swipe</a:t>
            </a:r>
            <a:r>
              <a:rPr sz="1800" spc="-5" dirty="0"/>
              <a:t> </a:t>
            </a:r>
            <a:r>
              <a:rPr sz="1800" spc="-10" dirty="0"/>
              <a:t>t</a:t>
            </a:r>
            <a:r>
              <a:rPr sz="1800" dirty="0"/>
              <a:t>hrough</a:t>
            </a:r>
            <a:r>
              <a:rPr sz="1800" spc="-5" dirty="0"/>
              <a:t> </a:t>
            </a:r>
            <a:r>
              <a:rPr sz="1800" dirty="0"/>
              <a:t>a</a:t>
            </a:r>
            <a:r>
              <a:rPr sz="1800" spc="-5" dirty="0"/>
              <a:t> </a:t>
            </a:r>
            <a:r>
              <a:rPr sz="1800" spc="-10" dirty="0"/>
              <a:t>t</a:t>
            </a:r>
            <a:r>
              <a:rPr sz="1800" dirty="0"/>
              <a:t>imeline</a:t>
            </a:r>
            <a:r>
              <a:rPr sz="1800" spc="-5" dirty="0"/>
              <a:t> </a:t>
            </a:r>
            <a:r>
              <a:rPr sz="1800" dirty="0"/>
              <a:t>on</a:t>
            </a:r>
            <a:r>
              <a:rPr sz="1800" spc="-5" dirty="0"/>
              <a:t> </a:t>
            </a:r>
            <a:r>
              <a:rPr sz="1800" dirty="0"/>
              <a:t>a</a:t>
            </a:r>
            <a:r>
              <a:rPr sz="1800" spc="-5" dirty="0"/>
              <a:t> </a:t>
            </a:r>
            <a:r>
              <a:rPr sz="1800" dirty="0"/>
              <a:t>kiosk and</a:t>
            </a:r>
            <a:r>
              <a:rPr sz="1800" spc="-5" dirty="0"/>
              <a:t> </a:t>
            </a:r>
            <a:r>
              <a:rPr sz="1800" dirty="0"/>
              <a:t>sele</a:t>
            </a:r>
            <a:r>
              <a:rPr sz="1800" spc="-10" dirty="0"/>
              <a:t>ct</a:t>
            </a:r>
            <a:r>
              <a:rPr sz="1800" spc="-5" dirty="0"/>
              <a:t> </a:t>
            </a:r>
            <a:r>
              <a:rPr sz="1800" dirty="0"/>
              <a:t>i</a:t>
            </a:r>
            <a:r>
              <a:rPr sz="1800" spc="-10" dirty="0"/>
              <a:t>t</a:t>
            </a:r>
            <a:r>
              <a:rPr sz="1800" dirty="0"/>
              <a:t>ems</a:t>
            </a:r>
            <a:r>
              <a:rPr sz="1800" spc="-5" dirty="0"/>
              <a:t> </a:t>
            </a:r>
            <a:r>
              <a:rPr sz="1800" dirty="0"/>
              <a:t>o</a:t>
            </a:r>
            <a:r>
              <a:rPr sz="1800" spc="-10" dirty="0"/>
              <a:t>f</a:t>
            </a:r>
            <a:r>
              <a:rPr sz="1800" spc="-5" dirty="0"/>
              <a:t> </a:t>
            </a:r>
            <a:r>
              <a:rPr sz="1800" dirty="0"/>
              <a:t>in</a:t>
            </a:r>
            <a:r>
              <a:rPr sz="1800" spc="-10" dirty="0"/>
              <a:t>t</a:t>
            </a:r>
            <a:r>
              <a:rPr sz="1800" dirty="0"/>
              <a:t>ere</a:t>
            </a:r>
            <a:r>
              <a:rPr sz="1800" spc="-10" dirty="0"/>
              <a:t>st</a:t>
            </a:r>
            <a:r>
              <a:rPr sz="1800" spc="-5" dirty="0"/>
              <a:t> </a:t>
            </a:r>
            <a:r>
              <a:rPr sz="1800" spc="-10" dirty="0"/>
              <a:t>t</a:t>
            </a:r>
            <a:r>
              <a:rPr sz="1800" dirty="0"/>
              <a:t>o</a:t>
            </a:r>
            <a:r>
              <a:rPr sz="1800" spc="-5" dirty="0"/>
              <a:t> </a:t>
            </a:r>
            <a:r>
              <a:rPr sz="1800" dirty="0"/>
              <a:t>access</a:t>
            </a:r>
            <a:r>
              <a:rPr sz="1800" spc="-5" dirty="0"/>
              <a:t> </a:t>
            </a:r>
            <a:r>
              <a:rPr sz="1800" dirty="0"/>
              <a:t>audio</a:t>
            </a:r>
            <a:r>
              <a:rPr sz="1800" spc="-5" dirty="0"/>
              <a:t> </a:t>
            </a:r>
            <a:r>
              <a:rPr sz="1800" dirty="0"/>
              <a:t>clip</a:t>
            </a:r>
            <a:r>
              <a:rPr sz="1800" spc="-10" dirty="0"/>
              <a:t>s,</a:t>
            </a:r>
            <a:r>
              <a:rPr sz="1800" spc="-5" dirty="0"/>
              <a:t> </a:t>
            </a:r>
            <a:r>
              <a:rPr sz="1800" dirty="0"/>
              <a:t>videos</a:t>
            </a:r>
            <a:r>
              <a:rPr sz="1800" spc="-5" dirty="0"/>
              <a:t> </a:t>
            </a:r>
            <a:r>
              <a:rPr sz="1800" dirty="0"/>
              <a:t>and</a:t>
            </a:r>
            <a:r>
              <a:rPr sz="1800" spc="-5" dirty="0"/>
              <a:t> </a:t>
            </a:r>
            <a:r>
              <a:rPr sz="1800" dirty="0"/>
              <a:t>a pho</a:t>
            </a:r>
            <a:r>
              <a:rPr sz="1800" spc="-10" dirty="0"/>
              <a:t>t</a:t>
            </a:r>
            <a:r>
              <a:rPr sz="1800" dirty="0"/>
              <a:t>o</a:t>
            </a:r>
            <a:r>
              <a:rPr sz="1800" spc="-5" dirty="0"/>
              <a:t> </a:t>
            </a:r>
            <a:r>
              <a:rPr sz="1800" dirty="0"/>
              <a:t>galle</a:t>
            </a:r>
            <a:r>
              <a:rPr sz="1800" spc="-10" dirty="0"/>
              <a:t>ry.</a:t>
            </a:r>
            <a:r>
              <a:rPr sz="1800" spc="-5" dirty="0"/>
              <a:t> </a:t>
            </a:r>
            <a:r>
              <a:rPr sz="1800" dirty="0"/>
              <a:t>All</a:t>
            </a:r>
            <a:r>
              <a:rPr sz="1800" spc="-5" dirty="0"/>
              <a:t> </a:t>
            </a:r>
            <a:r>
              <a:rPr sz="1800" dirty="0"/>
              <a:t>o</a:t>
            </a:r>
            <a:r>
              <a:rPr sz="1800" spc="-10" dirty="0"/>
              <a:t>f</a:t>
            </a:r>
            <a:r>
              <a:rPr sz="1800" spc="-5" dirty="0"/>
              <a:t> </a:t>
            </a:r>
            <a:r>
              <a:rPr sz="1800" spc="-10" dirty="0"/>
              <a:t>t</a:t>
            </a:r>
            <a:r>
              <a:rPr sz="1800" dirty="0"/>
              <a:t>he</a:t>
            </a:r>
            <a:r>
              <a:rPr sz="1800" spc="-5" dirty="0"/>
              <a:t> </a:t>
            </a:r>
            <a:r>
              <a:rPr sz="1800" dirty="0"/>
              <a:t>con</a:t>
            </a:r>
            <a:r>
              <a:rPr sz="1800" spc="-10" dirty="0"/>
              <a:t>t</a:t>
            </a:r>
            <a:r>
              <a:rPr sz="1800" dirty="0"/>
              <a:t>en</a:t>
            </a:r>
            <a:r>
              <a:rPr sz="1800" spc="-10" dirty="0"/>
              <a:t>t</a:t>
            </a:r>
            <a:r>
              <a:rPr sz="1800" spc="-5" dirty="0"/>
              <a:t> </a:t>
            </a:r>
            <a:r>
              <a:rPr sz="1800" dirty="0"/>
              <a:t>accessible</a:t>
            </a:r>
            <a:r>
              <a:rPr sz="1800" spc="-5" dirty="0"/>
              <a:t> </a:t>
            </a:r>
            <a:r>
              <a:rPr sz="1800" dirty="0"/>
              <a:t>via</a:t>
            </a:r>
            <a:r>
              <a:rPr sz="1800" spc="-5" dirty="0"/>
              <a:t> </a:t>
            </a:r>
            <a:r>
              <a:rPr sz="1800" spc="-10" dirty="0"/>
              <a:t>t</a:t>
            </a:r>
            <a:r>
              <a:rPr sz="1800" dirty="0"/>
              <a:t>he</a:t>
            </a:r>
            <a:r>
              <a:rPr sz="1800" spc="-5" dirty="0"/>
              <a:t> </a:t>
            </a:r>
            <a:r>
              <a:rPr sz="1800" dirty="0"/>
              <a:t>kiosk</a:t>
            </a:r>
            <a:r>
              <a:rPr sz="1800" spc="-5" dirty="0"/>
              <a:t> </a:t>
            </a:r>
            <a:r>
              <a:rPr sz="1800" dirty="0"/>
              <a:t>is powered</a:t>
            </a:r>
            <a:r>
              <a:rPr sz="1800" spc="-5" dirty="0"/>
              <a:t> </a:t>
            </a:r>
            <a:r>
              <a:rPr sz="1800" dirty="0"/>
              <a:t>by</a:t>
            </a:r>
            <a:r>
              <a:rPr sz="1800" spc="-5" dirty="0"/>
              <a:t> </a:t>
            </a:r>
            <a:r>
              <a:rPr sz="1800" spc="-10" dirty="0"/>
              <a:t>t</a:t>
            </a:r>
            <a:r>
              <a:rPr sz="1800" dirty="0"/>
              <a:t>he</a:t>
            </a:r>
            <a:r>
              <a:rPr sz="1800" spc="-5" dirty="0"/>
              <a:t> </a:t>
            </a:r>
            <a:r>
              <a:rPr sz="1800" dirty="0"/>
              <a:t>CMS</a:t>
            </a:r>
            <a:endParaRPr lang="en-CA" sz="1800" dirty="0">
              <a:cs typeface="Arial"/>
            </a:endParaRPr>
          </a:p>
          <a:p>
            <a:pPr marL="298450" marR="422275" indent="-285750">
              <a:lnSpc>
                <a:spcPct val="99500"/>
              </a:lnSpc>
              <a:buFont typeface="Courier New"/>
              <a:buChar char="o"/>
              <a:tabLst>
                <a:tab pos="354965" algn="l"/>
              </a:tabLst>
            </a:pPr>
            <a:r>
              <a:rPr sz="1800" b="1" dirty="0">
                <a:cs typeface="Arial"/>
              </a:rPr>
              <a:t>C</a:t>
            </a:r>
            <a:r>
              <a:rPr sz="1800" b="1" spc="-15" dirty="0">
                <a:cs typeface="Arial"/>
              </a:rPr>
              <a:t>u</a:t>
            </a:r>
            <a:r>
              <a:rPr sz="1800" b="1" dirty="0">
                <a:cs typeface="Arial"/>
              </a:rPr>
              <a:t>s</a:t>
            </a:r>
            <a:r>
              <a:rPr sz="1800" b="1" spc="-10" dirty="0">
                <a:cs typeface="Arial"/>
              </a:rPr>
              <a:t>to</a:t>
            </a:r>
            <a:r>
              <a:rPr sz="1800" b="1" dirty="0">
                <a:cs typeface="Arial"/>
              </a:rPr>
              <a:t>mer</a:t>
            </a:r>
            <a:r>
              <a:rPr sz="1800" b="1" spc="-5" dirty="0">
                <a:cs typeface="Arial"/>
              </a:rPr>
              <a:t> </a:t>
            </a:r>
            <a:r>
              <a:rPr sz="1800" b="1" dirty="0">
                <a:cs typeface="Arial"/>
              </a:rPr>
              <a:t>acc</a:t>
            </a:r>
            <a:r>
              <a:rPr sz="1800" b="1" spc="-15" dirty="0">
                <a:cs typeface="Arial"/>
              </a:rPr>
              <a:t>oun</a:t>
            </a:r>
            <a:r>
              <a:rPr sz="1800" b="1" dirty="0">
                <a:cs typeface="Arial"/>
              </a:rPr>
              <a:t>t</a:t>
            </a:r>
            <a:r>
              <a:rPr sz="1800" b="1" spc="-5" dirty="0">
                <a:cs typeface="Arial"/>
              </a:rPr>
              <a:t> </a:t>
            </a:r>
            <a:r>
              <a:rPr sz="1800" b="1" dirty="0">
                <a:cs typeface="Arial"/>
              </a:rPr>
              <a:t>a</a:t>
            </a:r>
            <a:r>
              <a:rPr sz="1800" b="1" spc="-15" dirty="0">
                <a:cs typeface="Arial"/>
              </a:rPr>
              <a:t>nd</a:t>
            </a:r>
            <a:r>
              <a:rPr sz="1800" b="1" spc="-5" dirty="0">
                <a:cs typeface="Arial"/>
              </a:rPr>
              <a:t> </a:t>
            </a:r>
            <a:r>
              <a:rPr sz="1800" b="1" spc="-10" dirty="0">
                <a:cs typeface="Arial"/>
              </a:rPr>
              <a:t>ti</a:t>
            </a:r>
            <a:r>
              <a:rPr sz="1800" b="1" dirty="0">
                <a:cs typeface="Arial"/>
              </a:rPr>
              <a:t>cke</a:t>
            </a:r>
            <a:r>
              <a:rPr sz="1800" b="1" spc="-10" dirty="0">
                <a:cs typeface="Arial"/>
              </a:rPr>
              <a:t>ting</a:t>
            </a:r>
            <a:r>
              <a:rPr sz="1800" b="1" spc="-5" dirty="0">
                <a:cs typeface="Arial"/>
              </a:rPr>
              <a:t> </a:t>
            </a:r>
            <a:r>
              <a:rPr sz="1800" b="1" dirty="0">
                <a:cs typeface="Arial"/>
              </a:rPr>
              <a:t>system:</a:t>
            </a:r>
            <a:r>
              <a:rPr sz="1800" b="1" spc="-5" dirty="0">
                <a:cs typeface="Arial"/>
              </a:rPr>
              <a:t> </a:t>
            </a:r>
            <a:r>
              <a:rPr sz="1800" dirty="0"/>
              <a:t>Visi</a:t>
            </a:r>
            <a:r>
              <a:rPr sz="1800" spc="-10" dirty="0"/>
              <a:t>t</a:t>
            </a:r>
            <a:r>
              <a:rPr sz="1800" dirty="0"/>
              <a:t>ors</a:t>
            </a:r>
            <a:r>
              <a:rPr sz="1800" spc="-5" dirty="0"/>
              <a:t> </a:t>
            </a:r>
            <a:r>
              <a:rPr sz="1800" dirty="0"/>
              <a:t>can</a:t>
            </a:r>
            <a:r>
              <a:rPr sz="1800" spc="-5" dirty="0"/>
              <a:t> </a:t>
            </a:r>
            <a:r>
              <a:rPr sz="1800" dirty="0"/>
              <a:t>crea</a:t>
            </a:r>
            <a:r>
              <a:rPr sz="1800" spc="-10" dirty="0"/>
              <a:t>t</a:t>
            </a:r>
            <a:r>
              <a:rPr sz="1800" dirty="0"/>
              <a:t>e</a:t>
            </a:r>
            <a:r>
              <a:rPr sz="1800" spc="-5" dirty="0"/>
              <a:t> </a:t>
            </a:r>
            <a:r>
              <a:rPr sz="1800" dirty="0"/>
              <a:t>a personalized</a:t>
            </a:r>
            <a:r>
              <a:rPr sz="1800" spc="-5" dirty="0"/>
              <a:t> </a:t>
            </a:r>
            <a:r>
              <a:rPr sz="1800" dirty="0"/>
              <a:t>accoun</a:t>
            </a:r>
            <a:r>
              <a:rPr sz="1800" spc="-10" dirty="0"/>
              <a:t>t</a:t>
            </a:r>
            <a:r>
              <a:rPr sz="1800" spc="-5" dirty="0"/>
              <a:t> </a:t>
            </a:r>
            <a:r>
              <a:rPr sz="1800" spc="-10" dirty="0"/>
              <a:t>t</a:t>
            </a:r>
            <a:r>
              <a:rPr sz="1800" dirty="0"/>
              <a:t>o</a:t>
            </a:r>
            <a:r>
              <a:rPr sz="1800" spc="-5" dirty="0"/>
              <a:t> </a:t>
            </a:r>
            <a:r>
              <a:rPr sz="1800" dirty="0"/>
              <a:t>purchase</a:t>
            </a:r>
            <a:r>
              <a:rPr sz="1800" spc="-5" dirty="0"/>
              <a:t> </a:t>
            </a:r>
            <a:r>
              <a:rPr sz="1800" spc="-10" dirty="0"/>
              <a:t>t</a:t>
            </a:r>
            <a:r>
              <a:rPr sz="1800" dirty="0"/>
              <a:t>icke</a:t>
            </a:r>
            <a:r>
              <a:rPr sz="1800" spc="-10" dirty="0"/>
              <a:t>t</a:t>
            </a:r>
            <a:r>
              <a:rPr sz="1800" dirty="0"/>
              <a:t>s</a:t>
            </a:r>
            <a:r>
              <a:rPr sz="1800" spc="-5" dirty="0"/>
              <a:t> </a:t>
            </a:r>
            <a:r>
              <a:rPr sz="1800" dirty="0"/>
              <a:t>online</a:t>
            </a:r>
            <a:r>
              <a:rPr sz="1800" spc="-5" dirty="0"/>
              <a:t> </a:t>
            </a:r>
            <a:r>
              <a:rPr sz="1800" dirty="0"/>
              <a:t>or</a:t>
            </a:r>
            <a:r>
              <a:rPr sz="1800" spc="-5" dirty="0"/>
              <a:t> </a:t>
            </a:r>
            <a:r>
              <a:rPr sz="1800" dirty="0"/>
              <a:t>via</a:t>
            </a:r>
            <a:r>
              <a:rPr sz="1800" spc="-5" dirty="0"/>
              <a:t> </a:t>
            </a:r>
            <a:r>
              <a:rPr sz="1800" dirty="0"/>
              <a:t>on-si</a:t>
            </a:r>
            <a:r>
              <a:rPr sz="1800" spc="-10" dirty="0"/>
              <a:t>t</a:t>
            </a:r>
            <a:r>
              <a:rPr sz="1800" dirty="0"/>
              <a:t>e kio</a:t>
            </a:r>
            <a:r>
              <a:rPr sz="1800" spc="-10" dirty="0"/>
              <a:t>sks.</a:t>
            </a:r>
            <a:r>
              <a:rPr sz="1800" spc="-5" dirty="0"/>
              <a:t> </a:t>
            </a:r>
            <a:r>
              <a:rPr sz="1800" spc="-15" dirty="0"/>
              <a:t>T</a:t>
            </a:r>
            <a:r>
              <a:rPr sz="1800" dirty="0"/>
              <a:t>hrough</a:t>
            </a:r>
            <a:r>
              <a:rPr sz="1800" spc="-5" dirty="0"/>
              <a:t> </a:t>
            </a:r>
            <a:r>
              <a:rPr sz="1800" spc="-10" dirty="0"/>
              <a:t>t</a:t>
            </a:r>
            <a:r>
              <a:rPr sz="1800" dirty="0"/>
              <a:t>heir</a:t>
            </a:r>
            <a:r>
              <a:rPr sz="1800" spc="-5" dirty="0"/>
              <a:t> </a:t>
            </a:r>
            <a:r>
              <a:rPr sz="1800" dirty="0"/>
              <a:t>accoun</a:t>
            </a:r>
            <a:r>
              <a:rPr sz="1800" spc="-10" dirty="0"/>
              <a:t>t</a:t>
            </a:r>
            <a:r>
              <a:rPr sz="1800" spc="-5" dirty="0"/>
              <a:t> </a:t>
            </a:r>
            <a:r>
              <a:rPr sz="1800" spc="-10" dirty="0"/>
              <a:t>t</a:t>
            </a:r>
            <a:r>
              <a:rPr sz="1800" dirty="0"/>
              <a:t>hey</a:t>
            </a:r>
            <a:r>
              <a:rPr sz="1800" spc="-5" dirty="0"/>
              <a:t> </a:t>
            </a:r>
            <a:r>
              <a:rPr sz="1800" dirty="0"/>
              <a:t>can</a:t>
            </a:r>
            <a:r>
              <a:rPr sz="1800" spc="-5" dirty="0"/>
              <a:t> </a:t>
            </a:r>
            <a:r>
              <a:rPr sz="1800" dirty="0"/>
              <a:t>also</a:t>
            </a:r>
            <a:r>
              <a:rPr sz="1800" spc="-5" dirty="0"/>
              <a:t> </a:t>
            </a:r>
            <a:r>
              <a:rPr sz="1800" dirty="0"/>
              <a:t>subscribe</a:t>
            </a:r>
            <a:r>
              <a:rPr sz="1800" spc="-5" dirty="0"/>
              <a:t> </a:t>
            </a:r>
            <a:r>
              <a:rPr sz="1800" spc="-10" dirty="0"/>
              <a:t>t</a:t>
            </a:r>
            <a:r>
              <a:rPr sz="1800" dirty="0"/>
              <a:t>o</a:t>
            </a:r>
            <a:r>
              <a:rPr sz="1800" spc="-5" dirty="0"/>
              <a:t> </a:t>
            </a:r>
            <a:r>
              <a:rPr sz="1800" spc="-10" dirty="0"/>
              <a:t>t</a:t>
            </a:r>
            <a:r>
              <a:rPr sz="1800" dirty="0"/>
              <a:t>opics o</a:t>
            </a:r>
            <a:r>
              <a:rPr sz="1800" spc="-10" dirty="0"/>
              <a:t>f</a:t>
            </a:r>
            <a:r>
              <a:rPr sz="1800" spc="-5" dirty="0"/>
              <a:t> </a:t>
            </a:r>
            <a:r>
              <a:rPr sz="1800" dirty="0"/>
              <a:t>in</a:t>
            </a:r>
            <a:r>
              <a:rPr sz="1800" spc="-10" dirty="0"/>
              <a:t>t</a:t>
            </a:r>
            <a:r>
              <a:rPr sz="1800" dirty="0"/>
              <a:t>ere</a:t>
            </a:r>
            <a:r>
              <a:rPr sz="1800" spc="-10" dirty="0"/>
              <a:t>st</a:t>
            </a:r>
            <a:r>
              <a:rPr sz="1800" spc="-5" dirty="0"/>
              <a:t> </a:t>
            </a:r>
            <a:r>
              <a:rPr sz="1800" dirty="0"/>
              <a:t>and</a:t>
            </a:r>
            <a:r>
              <a:rPr sz="1800" spc="-5" dirty="0"/>
              <a:t> </a:t>
            </a:r>
            <a:r>
              <a:rPr sz="1800" dirty="0"/>
              <a:t>read</a:t>
            </a:r>
            <a:r>
              <a:rPr sz="1800" spc="-5" dirty="0"/>
              <a:t> </a:t>
            </a:r>
            <a:r>
              <a:rPr sz="1800" dirty="0"/>
              <a:t>sugge</a:t>
            </a:r>
            <a:r>
              <a:rPr sz="1800" spc="-10" dirty="0"/>
              <a:t>st</a:t>
            </a:r>
            <a:r>
              <a:rPr sz="1800" dirty="0"/>
              <a:t>ed</a:t>
            </a:r>
            <a:r>
              <a:rPr sz="1800" spc="-5" dirty="0"/>
              <a:t> </a:t>
            </a:r>
            <a:r>
              <a:rPr sz="1800" dirty="0"/>
              <a:t>websi</a:t>
            </a:r>
            <a:r>
              <a:rPr sz="1800" spc="-10" dirty="0"/>
              <a:t>t</a:t>
            </a:r>
            <a:r>
              <a:rPr sz="1800" dirty="0"/>
              <a:t>e</a:t>
            </a:r>
            <a:r>
              <a:rPr sz="1800" spc="-5" dirty="0"/>
              <a:t> </a:t>
            </a:r>
            <a:r>
              <a:rPr sz="1800" dirty="0"/>
              <a:t>con</a:t>
            </a:r>
            <a:r>
              <a:rPr sz="1800" spc="-10" dirty="0"/>
              <a:t>t</a:t>
            </a:r>
            <a:r>
              <a:rPr sz="1800" dirty="0"/>
              <a:t>en</a:t>
            </a:r>
            <a:r>
              <a:rPr sz="1800" spc="-10" dirty="0"/>
              <a:t>t</a:t>
            </a:r>
            <a:r>
              <a:rPr sz="1800" spc="-5" dirty="0"/>
              <a:t> </a:t>
            </a:r>
            <a:r>
              <a:rPr sz="1800" dirty="0"/>
              <a:t>based</a:t>
            </a:r>
            <a:r>
              <a:rPr sz="1800" spc="-5" dirty="0"/>
              <a:t> </a:t>
            </a:r>
            <a:r>
              <a:rPr sz="1800" dirty="0"/>
              <a:t>on</a:t>
            </a:r>
            <a:r>
              <a:rPr sz="1800" spc="-5" dirty="0"/>
              <a:t> </a:t>
            </a:r>
            <a:r>
              <a:rPr sz="1800" spc="-10" dirty="0"/>
              <a:t>t</a:t>
            </a:r>
            <a:r>
              <a:rPr sz="1800" dirty="0"/>
              <a:t>heir areas</a:t>
            </a:r>
            <a:r>
              <a:rPr sz="1800" spc="-5" dirty="0"/>
              <a:t> </a:t>
            </a:r>
            <a:r>
              <a:rPr sz="1800" dirty="0"/>
              <a:t>o</a:t>
            </a:r>
            <a:r>
              <a:rPr sz="1800" spc="-10" dirty="0"/>
              <a:t>f</a:t>
            </a:r>
            <a:r>
              <a:rPr sz="1800" spc="-5" dirty="0"/>
              <a:t> </a:t>
            </a:r>
            <a:r>
              <a:rPr sz="1800" dirty="0"/>
              <a:t>in</a:t>
            </a:r>
            <a:r>
              <a:rPr sz="1800" spc="-10" dirty="0"/>
              <a:t>t</a:t>
            </a:r>
            <a:r>
              <a:rPr sz="1800" dirty="0"/>
              <a:t>ere</a:t>
            </a:r>
            <a:r>
              <a:rPr sz="1800" spc="-10" dirty="0"/>
              <a:t>st</a:t>
            </a:r>
            <a:endParaRPr sz="1800" dirty="0">
              <a:cs typeface="Arial"/>
            </a:endParaRPr>
          </a:p>
        </p:txBody>
      </p:sp>
      <p:sp>
        <p:nvSpPr>
          <p:cNvPr id="2" name="object 2"/>
          <p:cNvSpPr txBox="1">
            <a:spLocks noGrp="1"/>
          </p:cNvSpPr>
          <p:nvPr>
            <p:ph type="title"/>
          </p:nvPr>
        </p:nvSpPr>
        <p:spPr>
          <a:xfrm>
            <a:off x="913775" y="1141477"/>
            <a:ext cx="10364451" cy="550257"/>
          </a:xfrm>
          <a:prstGeom prst="rect">
            <a:avLst/>
          </a:prstGeom>
        </p:spPr>
        <p:txBody>
          <a:bodyPr vert="horz" wrap="square" lIns="0" tIns="0" rIns="0" bIns="0" rtlCol="0">
            <a:spAutoFit/>
          </a:bodyPr>
          <a:lstStyle/>
          <a:p>
            <a:pPr marL="277495">
              <a:lnSpc>
                <a:spcPts val="4285"/>
              </a:lnSpc>
            </a:pPr>
            <a:r>
              <a:rPr dirty="0"/>
              <a:t>American</a:t>
            </a:r>
            <a:r>
              <a:rPr spc="-5" dirty="0"/>
              <a:t> </a:t>
            </a:r>
            <a:r>
              <a:rPr dirty="0"/>
              <a:t>Museum</a:t>
            </a:r>
            <a:r>
              <a:rPr spc="-5" dirty="0"/>
              <a:t> </a:t>
            </a:r>
            <a:r>
              <a:rPr dirty="0"/>
              <a:t>o</a:t>
            </a:r>
            <a:r>
              <a:rPr spc="-10" dirty="0"/>
              <a:t>f</a:t>
            </a:r>
            <a:r>
              <a:rPr spc="-5" dirty="0"/>
              <a:t> </a:t>
            </a:r>
            <a:r>
              <a:rPr dirty="0"/>
              <a:t>Na</a:t>
            </a:r>
            <a:r>
              <a:rPr spc="-15" dirty="0"/>
              <a:t>t</a:t>
            </a:r>
            <a:r>
              <a:rPr dirty="0"/>
              <a:t>ural</a:t>
            </a:r>
            <a:r>
              <a:rPr spc="-5" dirty="0"/>
              <a:t> </a:t>
            </a:r>
            <a:r>
              <a:rPr dirty="0"/>
              <a:t>Hi</a:t>
            </a:r>
            <a:r>
              <a:rPr spc="-20" dirty="0"/>
              <a:t>s</a:t>
            </a:r>
            <a:r>
              <a:rPr spc="-15" dirty="0"/>
              <a:t>t</a:t>
            </a:r>
            <a:r>
              <a:rPr dirty="0"/>
              <a:t>ory</a:t>
            </a:r>
          </a:p>
        </p:txBody>
      </p:sp>
    </p:spTree>
    <p:extLst>
      <p:ext uri="{BB962C8B-B14F-4D97-AF65-F5344CB8AC3E}">
        <p14:creationId xmlns:p14="http://schemas.microsoft.com/office/powerpoint/2010/main" val="286556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775" y="1080456"/>
            <a:ext cx="10364451" cy="672299"/>
          </a:xfrm>
          <a:prstGeom prst="rect">
            <a:avLst/>
          </a:prstGeom>
        </p:spPr>
        <p:txBody>
          <a:bodyPr vert="horz" wrap="square" lIns="0" tIns="0" rIns="0" bIns="0" rtlCol="0">
            <a:spAutoFit/>
          </a:bodyPr>
          <a:lstStyle/>
          <a:p>
            <a:pPr marL="875665">
              <a:lnSpc>
                <a:spcPts val="5235"/>
              </a:lnSpc>
            </a:pPr>
            <a:r>
              <a:rPr sz="4400" dirty="0"/>
              <a:t>How</a:t>
            </a:r>
            <a:r>
              <a:rPr sz="4400" spc="-5" dirty="0"/>
              <a:t> </a:t>
            </a:r>
            <a:r>
              <a:rPr sz="4400" dirty="0"/>
              <a:t>People</a:t>
            </a:r>
            <a:r>
              <a:rPr sz="4400" spc="-5" dirty="0"/>
              <a:t> </a:t>
            </a:r>
            <a:r>
              <a:rPr sz="4400" dirty="0"/>
              <a:t>Read</a:t>
            </a:r>
            <a:r>
              <a:rPr sz="4400" spc="-5" dirty="0"/>
              <a:t> </a:t>
            </a:r>
            <a:r>
              <a:rPr sz="4400" spc="-40" dirty="0"/>
              <a:t>O</a:t>
            </a:r>
            <a:r>
              <a:rPr sz="4400" dirty="0"/>
              <a:t>nline</a:t>
            </a:r>
          </a:p>
        </p:txBody>
      </p:sp>
      <p:sp>
        <p:nvSpPr>
          <p:cNvPr id="3" name="object 3"/>
          <p:cNvSpPr txBox="1"/>
          <p:nvPr/>
        </p:nvSpPr>
        <p:spPr>
          <a:xfrm>
            <a:off x="351730" y="1944914"/>
            <a:ext cx="5120156" cy="2957733"/>
          </a:xfrm>
          <a:prstGeom prst="rect">
            <a:avLst/>
          </a:prstGeom>
        </p:spPr>
        <p:txBody>
          <a:bodyPr vert="horz" wrap="square" lIns="0" tIns="0" rIns="0" bIns="0" rtlCol="0">
            <a:spAutoFit/>
          </a:bodyPr>
          <a:lstStyle/>
          <a:p>
            <a:pPr marL="355600" indent="-342900">
              <a:lnSpc>
                <a:spcPts val="2840"/>
              </a:lnSpc>
              <a:buFont typeface="Courier New"/>
              <a:buChar char="o"/>
              <a:tabLst>
                <a:tab pos="354965" algn="l"/>
              </a:tabLst>
            </a:pPr>
            <a:r>
              <a:rPr sz="2400" dirty="0">
                <a:latin typeface="Arial"/>
                <a:cs typeface="Arial"/>
              </a:rPr>
              <a:t>Eye</a:t>
            </a:r>
            <a:r>
              <a:rPr sz="2400" spc="-10" dirty="0">
                <a:latin typeface="Arial"/>
                <a:cs typeface="Arial"/>
              </a:rPr>
              <a:t>tracking</a:t>
            </a:r>
            <a:r>
              <a:rPr sz="2400" spc="-5" dirty="0">
                <a:latin typeface="Arial"/>
                <a:cs typeface="Arial"/>
              </a:rPr>
              <a:t> </a:t>
            </a:r>
            <a:r>
              <a:rPr sz="2400" spc="-10" dirty="0">
                <a:latin typeface="Arial"/>
                <a:cs typeface="Arial"/>
              </a:rPr>
              <a:t>st</a:t>
            </a:r>
            <a:r>
              <a:rPr sz="2400" dirty="0">
                <a:latin typeface="Arial"/>
                <a:cs typeface="Arial"/>
              </a:rPr>
              <a:t>udies</a:t>
            </a:r>
            <a:r>
              <a:rPr sz="2400" spc="-5" dirty="0">
                <a:latin typeface="Arial"/>
                <a:cs typeface="Arial"/>
              </a:rPr>
              <a:t> </a:t>
            </a:r>
            <a:r>
              <a:rPr lang="en-CA" sz="2400" dirty="0">
                <a:latin typeface="Arial"/>
                <a:cs typeface="Arial"/>
              </a:rPr>
              <a:t>identified an online reading pattern: </a:t>
            </a:r>
            <a:r>
              <a:rPr lang="en-CA" sz="2800" b="1" dirty="0">
                <a:latin typeface="Arial"/>
                <a:cs typeface="Arial"/>
              </a:rPr>
              <a:t>the F pattern</a:t>
            </a:r>
            <a:endParaRPr lang="en-CA" sz="2400" u="heavy" dirty="0">
              <a:solidFill>
                <a:srgbClr val="009999"/>
              </a:solidFill>
              <a:latin typeface="Arial"/>
              <a:cs typeface="Arial"/>
              <a:hlinkClick r:id="rId3"/>
            </a:endParaRPr>
          </a:p>
          <a:p>
            <a:pPr marL="285750" indent="-285750">
              <a:lnSpc>
                <a:spcPct val="100000"/>
              </a:lnSpc>
              <a:buFont typeface="Courier New"/>
              <a:buChar char="o"/>
            </a:pPr>
            <a:endParaRPr sz="1800" dirty="0">
              <a:latin typeface="Times New Roman"/>
              <a:cs typeface="Times New Roman"/>
            </a:endParaRPr>
          </a:p>
          <a:p>
            <a:pPr marL="355600" marR="5080" indent="-342900">
              <a:lnSpc>
                <a:spcPct val="99400"/>
              </a:lnSpc>
              <a:spcBef>
                <a:spcPts val="1130"/>
              </a:spcBef>
              <a:buFont typeface="Courier New"/>
              <a:buChar char="o"/>
              <a:tabLst>
                <a:tab pos="354965" algn="l"/>
              </a:tabLst>
            </a:pPr>
            <a:r>
              <a:rPr sz="2400" dirty="0">
                <a:latin typeface="Arial"/>
                <a:cs typeface="Arial"/>
              </a:rPr>
              <a:t>People</a:t>
            </a:r>
            <a:r>
              <a:rPr sz="2400" spc="-5" dirty="0">
                <a:latin typeface="Arial"/>
                <a:cs typeface="Arial"/>
              </a:rPr>
              <a:t> </a:t>
            </a:r>
            <a:r>
              <a:rPr sz="2400" dirty="0">
                <a:latin typeface="Arial"/>
                <a:cs typeface="Arial"/>
              </a:rPr>
              <a:t>also</a:t>
            </a:r>
            <a:r>
              <a:rPr sz="2400" spc="-5" dirty="0">
                <a:latin typeface="Arial"/>
                <a:cs typeface="Arial"/>
              </a:rPr>
              <a:t> </a:t>
            </a:r>
            <a:r>
              <a:rPr sz="2400" spc="-10" dirty="0">
                <a:latin typeface="Arial"/>
                <a:cs typeface="Arial"/>
              </a:rPr>
              <a:t>t</a:t>
            </a:r>
            <a:r>
              <a:rPr sz="2400" dirty="0">
                <a:latin typeface="Arial"/>
                <a:cs typeface="Arial"/>
              </a:rPr>
              <a:t>end</a:t>
            </a:r>
            <a:r>
              <a:rPr sz="2400" spc="-5" dirty="0">
                <a:latin typeface="Arial"/>
                <a:cs typeface="Arial"/>
              </a:rPr>
              <a:t> </a:t>
            </a:r>
            <a:r>
              <a:rPr sz="2400" spc="-10" dirty="0">
                <a:latin typeface="Arial"/>
                <a:cs typeface="Arial"/>
              </a:rPr>
              <a:t>t</a:t>
            </a:r>
            <a:r>
              <a:rPr sz="2400" dirty="0">
                <a:latin typeface="Arial"/>
                <a:cs typeface="Arial"/>
              </a:rPr>
              <a:t>o</a:t>
            </a:r>
            <a:r>
              <a:rPr sz="2400" spc="-5" dirty="0">
                <a:latin typeface="Arial"/>
                <a:cs typeface="Arial"/>
              </a:rPr>
              <a:t> </a:t>
            </a:r>
            <a:r>
              <a:rPr sz="2400" dirty="0">
                <a:latin typeface="Arial"/>
                <a:cs typeface="Arial"/>
              </a:rPr>
              <a:t>scan</a:t>
            </a:r>
            <a:r>
              <a:rPr sz="2400" spc="-5" dirty="0">
                <a:latin typeface="Arial"/>
                <a:cs typeface="Arial"/>
              </a:rPr>
              <a:t> </a:t>
            </a:r>
            <a:r>
              <a:rPr sz="2400" dirty="0">
                <a:latin typeface="Arial"/>
                <a:cs typeface="Arial"/>
              </a:rPr>
              <a:t>ju</a:t>
            </a:r>
            <a:r>
              <a:rPr sz="2400" spc="-10" dirty="0">
                <a:latin typeface="Arial"/>
                <a:cs typeface="Arial"/>
              </a:rPr>
              <a:t>st</a:t>
            </a:r>
            <a:r>
              <a:rPr sz="2400" spc="-5" dirty="0">
                <a:latin typeface="Arial"/>
                <a:cs typeface="Arial"/>
              </a:rPr>
              <a:t> </a:t>
            </a:r>
            <a:r>
              <a:rPr sz="2400" spc="-10" dirty="0">
                <a:latin typeface="Arial"/>
                <a:cs typeface="Arial"/>
              </a:rPr>
              <a:t>t</a:t>
            </a:r>
            <a:r>
              <a:rPr sz="2400" dirty="0">
                <a:latin typeface="Arial"/>
                <a:cs typeface="Arial"/>
              </a:rPr>
              <a:t>he</a:t>
            </a:r>
            <a:r>
              <a:rPr sz="2400" spc="-5" dirty="0">
                <a:latin typeface="Arial"/>
                <a:cs typeface="Arial"/>
              </a:rPr>
              <a:t> </a:t>
            </a:r>
            <a:r>
              <a:rPr sz="2400" spc="-10" dirty="0">
                <a:latin typeface="Arial"/>
                <a:cs typeface="Arial"/>
              </a:rPr>
              <a:t>f</a:t>
            </a:r>
            <a:r>
              <a:rPr sz="2400" dirty="0">
                <a:latin typeface="Arial"/>
                <a:cs typeface="Arial"/>
              </a:rPr>
              <a:t>i</a:t>
            </a:r>
            <a:r>
              <a:rPr sz="2400" spc="-10" dirty="0">
                <a:latin typeface="Arial"/>
                <a:cs typeface="Arial"/>
              </a:rPr>
              <a:t>rst</a:t>
            </a:r>
            <a:r>
              <a:rPr sz="2400" spc="-5" dirty="0">
                <a:latin typeface="Arial"/>
                <a:cs typeface="Arial"/>
              </a:rPr>
              <a:t> </a:t>
            </a:r>
            <a:r>
              <a:rPr sz="2400" spc="-10" dirty="0">
                <a:latin typeface="Arial"/>
                <a:cs typeface="Arial"/>
              </a:rPr>
              <a:t>t</a:t>
            </a:r>
            <a:r>
              <a:rPr sz="2400" dirty="0">
                <a:latin typeface="Arial"/>
                <a:cs typeface="Arial"/>
              </a:rPr>
              <a:t>wo</a:t>
            </a:r>
            <a:r>
              <a:rPr sz="2400" spc="-5" dirty="0">
                <a:latin typeface="Arial"/>
                <a:cs typeface="Arial"/>
              </a:rPr>
              <a:t> </a:t>
            </a:r>
            <a:r>
              <a:rPr sz="2400" dirty="0">
                <a:latin typeface="Arial"/>
                <a:cs typeface="Arial"/>
              </a:rPr>
              <a:t>words</a:t>
            </a:r>
            <a:r>
              <a:rPr sz="2400" spc="-5" dirty="0">
                <a:latin typeface="Arial"/>
                <a:cs typeface="Arial"/>
              </a:rPr>
              <a:t> </a:t>
            </a:r>
            <a:r>
              <a:rPr sz="2400" dirty="0">
                <a:latin typeface="Arial"/>
                <a:cs typeface="Arial"/>
              </a:rPr>
              <a:t>o</a:t>
            </a:r>
            <a:r>
              <a:rPr sz="2400" spc="-10" dirty="0">
                <a:latin typeface="Arial"/>
                <a:cs typeface="Arial"/>
              </a:rPr>
              <a:t>f</a:t>
            </a:r>
            <a:r>
              <a:rPr sz="2400" spc="-5" dirty="0">
                <a:latin typeface="Arial"/>
                <a:cs typeface="Arial"/>
              </a:rPr>
              <a:t> </a:t>
            </a:r>
            <a:r>
              <a:rPr sz="2400" dirty="0">
                <a:latin typeface="Arial"/>
                <a:cs typeface="Arial"/>
              </a:rPr>
              <a:t>a sen</a:t>
            </a:r>
            <a:r>
              <a:rPr sz="2400" spc="-10" dirty="0">
                <a:latin typeface="Arial"/>
                <a:cs typeface="Arial"/>
              </a:rPr>
              <a:t>t</a:t>
            </a:r>
            <a:r>
              <a:rPr sz="2400" dirty="0">
                <a:latin typeface="Arial"/>
                <a:cs typeface="Arial"/>
              </a:rPr>
              <a:t>ence</a:t>
            </a:r>
            <a:r>
              <a:rPr sz="2400" spc="-10" dirty="0">
                <a:latin typeface="Arial"/>
                <a:cs typeface="Arial"/>
              </a:rPr>
              <a:t>,</a:t>
            </a:r>
            <a:r>
              <a:rPr sz="2400" spc="-5" dirty="0">
                <a:latin typeface="Arial"/>
                <a:cs typeface="Arial"/>
              </a:rPr>
              <a:t> </a:t>
            </a:r>
            <a:r>
              <a:rPr sz="2400" dirty="0">
                <a:latin typeface="Arial"/>
                <a:cs typeface="Arial"/>
              </a:rPr>
              <a:t>link</a:t>
            </a:r>
            <a:r>
              <a:rPr sz="2400" spc="-5" dirty="0">
                <a:latin typeface="Arial"/>
                <a:cs typeface="Arial"/>
              </a:rPr>
              <a:t> </a:t>
            </a:r>
            <a:r>
              <a:rPr sz="2400" dirty="0">
                <a:latin typeface="Arial"/>
                <a:cs typeface="Arial"/>
              </a:rPr>
              <a:t>or</a:t>
            </a:r>
            <a:r>
              <a:rPr sz="2400" spc="-5" dirty="0">
                <a:latin typeface="Arial"/>
                <a:cs typeface="Arial"/>
              </a:rPr>
              <a:t> </a:t>
            </a:r>
            <a:r>
              <a:rPr sz="2400" dirty="0">
                <a:latin typeface="Arial"/>
                <a:cs typeface="Arial"/>
              </a:rPr>
              <a:t>li</a:t>
            </a:r>
            <a:r>
              <a:rPr sz="2400" spc="-10" dirty="0">
                <a:latin typeface="Arial"/>
                <a:cs typeface="Arial"/>
              </a:rPr>
              <a:t>st</a:t>
            </a:r>
            <a:r>
              <a:rPr sz="2400" spc="-5" dirty="0">
                <a:latin typeface="Arial"/>
                <a:cs typeface="Arial"/>
              </a:rPr>
              <a:t> </a:t>
            </a:r>
            <a:r>
              <a:rPr sz="2400" dirty="0">
                <a:latin typeface="Arial"/>
                <a:cs typeface="Arial"/>
              </a:rPr>
              <a:t>i</a:t>
            </a:r>
            <a:r>
              <a:rPr sz="2400" spc="-10" dirty="0">
                <a:latin typeface="Arial"/>
                <a:cs typeface="Arial"/>
              </a:rPr>
              <a:t>t</a:t>
            </a:r>
            <a:r>
              <a:rPr sz="2400" dirty="0">
                <a:latin typeface="Arial"/>
                <a:cs typeface="Arial"/>
              </a:rPr>
              <a:t>e</a:t>
            </a:r>
            <a:r>
              <a:rPr sz="2400" spc="-15" dirty="0">
                <a:latin typeface="Arial"/>
                <a:cs typeface="Arial"/>
              </a:rPr>
              <a:t>m,</a:t>
            </a:r>
            <a:r>
              <a:rPr sz="2400" spc="-5" dirty="0">
                <a:latin typeface="Arial"/>
                <a:cs typeface="Arial"/>
              </a:rPr>
              <a:t> </a:t>
            </a:r>
            <a:r>
              <a:rPr lang="en-US" sz="2400" spc="-5" dirty="0">
                <a:latin typeface="Arial"/>
                <a:cs typeface="Arial"/>
              </a:rPr>
              <a:t>deciding whether to continue</a:t>
            </a:r>
            <a:endParaRPr lang="en-CA" sz="2400" dirty="0">
              <a:latin typeface="Arial"/>
              <a:cs typeface="Arial"/>
            </a:endParaRPr>
          </a:p>
        </p:txBody>
      </p:sp>
      <p:pic>
        <p:nvPicPr>
          <p:cNvPr id="5" name="Picture 4">
            <a:extLst>
              <a:ext uri="{FF2B5EF4-FFF2-40B4-BE49-F238E27FC236}">
                <a16:creationId xmlns:a16="http://schemas.microsoft.com/office/drawing/2014/main" id="{9594A8E7-F1B3-494F-92B4-F23ED6CC0482}"/>
              </a:ext>
            </a:extLst>
          </p:cNvPr>
          <p:cNvPicPr>
            <a:picLocks noChangeAspect="1"/>
          </p:cNvPicPr>
          <p:nvPr/>
        </p:nvPicPr>
        <p:blipFill>
          <a:blip r:embed="rId4"/>
          <a:stretch>
            <a:fillRect/>
          </a:stretch>
        </p:blipFill>
        <p:spPr>
          <a:xfrm>
            <a:off x="5722233" y="1944914"/>
            <a:ext cx="2028396" cy="3780689"/>
          </a:xfrm>
          <a:prstGeom prst="rect">
            <a:avLst/>
          </a:prstGeom>
        </p:spPr>
      </p:pic>
      <p:pic>
        <p:nvPicPr>
          <p:cNvPr id="7" name="Picture 6">
            <a:extLst>
              <a:ext uri="{FF2B5EF4-FFF2-40B4-BE49-F238E27FC236}">
                <a16:creationId xmlns:a16="http://schemas.microsoft.com/office/drawing/2014/main" id="{38F810FE-D34F-F34F-AA06-5BDA59448153}"/>
              </a:ext>
            </a:extLst>
          </p:cNvPr>
          <p:cNvPicPr>
            <a:picLocks noChangeAspect="1"/>
          </p:cNvPicPr>
          <p:nvPr/>
        </p:nvPicPr>
        <p:blipFill>
          <a:blip r:embed="rId5"/>
          <a:stretch>
            <a:fillRect/>
          </a:stretch>
        </p:blipFill>
        <p:spPr>
          <a:xfrm>
            <a:off x="8000976" y="2412858"/>
            <a:ext cx="3270363" cy="2844800"/>
          </a:xfrm>
          <a:prstGeom prst="rect">
            <a:avLst/>
          </a:prstGeom>
        </p:spPr>
      </p:pic>
    </p:spTree>
    <p:extLst>
      <p:ext uri="{BB962C8B-B14F-4D97-AF65-F5344CB8AC3E}">
        <p14:creationId xmlns:p14="http://schemas.microsoft.com/office/powerpoint/2010/main" val="100069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 Reading pattern</a:t>
            </a:r>
          </a:p>
        </p:txBody>
      </p:sp>
      <p:sp>
        <p:nvSpPr>
          <p:cNvPr id="3" name="Content Placeholder 2"/>
          <p:cNvSpPr>
            <a:spLocks noGrp="1"/>
          </p:cNvSpPr>
          <p:nvPr>
            <p:ph sz="quarter" idx="13"/>
          </p:nvPr>
        </p:nvSpPr>
        <p:spPr/>
        <p:txBody>
          <a:bodyPr>
            <a:normAutofit/>
          </a:bodyPr>
          <a:lstStyle/>
          <a:p>
            <a:pPr>
              <a:buFont typeface="Courier New"/>
              <a:buChar char="o"/>
            </a:pPr>
            <a:r>
              <a:rPr lang="en-US" dirty="0"/>
              <a:t>Heat/gaze studies showed readers “fixated” most on: </a:t>
            </a:r>
          </a:p>
          <a:p>
            <a:pPr lvl="1">
              <a:buFont typeface="Courier New"/>
              <a:buChar char="o"/>
            </a:pPr>
            <a:r>
              <a:rPr lang="en-US" dirty="0"/>
              <a:t>a top horizontal line </a:t>
            </a:r>
          </a:p>
          <a:p>
            <a:pPr lvl="1">
              <a:buFont typeface="Courier New"/>
              <a:buChar char="o"/>
            </a:pPr>
            <a:r>
              <a:rPr lang="en-US" dirty="0"/>
              <a:t>A second horizontal line</a:t>
            </a:r>
          </a:p>
          <a:p>
            <a:pPr lvl="1">
              <a:buFont typeface="Courier New"/>
              <a:buChar char="o"/>
            </a:pPr>
            <a:r>
              <a:rPr lang="en-US" dirty="0"/>
              <a:t>A vertical line along the left side</a:t>
            </a:r>
          </a:p>
          <a:p>
            <a:pPr>
              <a:buFont typeface="Courier New"/>
              <a:buChar char="o"/>
            </a:pPr>
            <a:r>
              <a:rPr lang="en-US" dirty="0"/>
              <a:t>Once thought to be a way to customize content for common reading patterns</a:t>
            </a:r>
          </a:p>
          <a:p>
            <a:pPr>
              <a:buFont typeface="Courier New"/>
              <a:buChar char="o"/>
            </a:pPr>
            <a:r>
              <a:rPr lang="en-US" dirty="0"/>
              <a:t>Only really works well with </a:t>
            </a:r>
            <a:r>
              <a:rPr lang="en-US" b="1" dirty="0"/>
              <a:t>intentionally</a:t>
            </a:r>
            <a:r>
              <a:rPr lang="en-US" dirty="0"/>
              <a:t> formatted content</a:t>
            </a:r>
          </a:p>
          <a:p>
            <a:pPr lvl="1">
              <a:buFont typeface="Courier New"/>
              <a:buChar char="o"/>
            </a:pPr>
            <a:r>
              <a:rPr lang="en-US" dirty="0"/>
              <a:t>Bullet points, bolded content, short phrasing, keywords</a:t>
            </a:r>
          </a:p>
          <a:p>
            <a:pPr>
              <a:buFont typeface="Courier New"/>
              <a:buChar char="o"/>
            </a:pPr>
            <a:endParaRPr lang="en-US" dirty="0"/>
          </a:p>
        </p:txBody>
      </p:sp>
    </p:spTree>
    <p:extLst>
      <p:ext uri="{BB962C8B-B14F-4D97-AF65-F5344CB8AC3E}">
        <p14:creationId xmlns:p14="http://schemas.microsoft.com/office/powerpoint/2010/main" val="3996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FF9B-8343-8547-8F68-C1F20ECDEBF6}"/>
              </a:ext>
            </a:extLst>
          </p:cNvPr>
          <p:cNvSpPr>
            <a:spLocks noGrp="1"/>
          </p:cNvSpPr>
          <p:nvPr>
            <p:ph type="title"/>
          </p:nvPr>
        </p:nvSpPr>
        <p:spPr/>
        <p:txBody>
          <a:bodyPr/>
          <a:lstStyle/>
          <a:p>
            <a:r>
              <a:rPr lang="en-CA" dirty="0"/>
              <a:t>Beyond the F</a:t>
            </a:r>
          </a:p>
        </p:txBody>
      </p:sp>
      <p:sp>
        <p:nvSpPr>
          <p:cNvPr id="3" name="Content Placeholder 2">
            <a:extLst>
              <a:ext uri="{FF2B5EF4-FFF2-40B4-BE49-F238E27FC236}">
                <a16:creationId xmlns:a16="http://schemas.microsoft.com/office/drawing/2014/main" id="{8B114499-A390-514E-A95F-B4B7E0932234}"/>
              </a:ext>
            </a:extLst>
          </p:cNvPr>
          <p:cNvSpPr>
            <a:spLocks noGrp="1"/>
          </p:cNvSpPr>
          <p:nvPr>
            <p:ph sz="quarter" idx="13"/>
          </p:nvPr>
        </p:nvSpPr>
        <p:spPr>
          <a:xfrm>
            <a:off x="493485" y="2214694"/>
            <a:ext cx="11205029" cy="4586514"/>
          </a:xfrm>
        </p:spPr>
        <p:txBody>
          <a:bodyPr>
            <a:normAutofit/>
          </a:bodyPr>
          <a:lstStyle/>
          <a:p>
            <a:r>
              <a:rPr lang="en-CA" b="1" dirty="0"/>
              <a:t>Layer-cake pattern</a:t>
            </a:r>
            <a:r>
              <a:rPr lang="en-CA" dirty="0"/>
              <a:t> occurs when the eyes scan headings and subheadings and skip the normal text below</a:t>
            </a:r>
          </a:p>
          <a:p>
            <a:r>
              <a:rPr lang="en-CA" b="1" dirty="0"/>
              <a:t>Spotted pattern </a:t>
            </a:r>
            <a:r>
              <a:rPr lang="en-CA" dirty="0"/>
              <a:t>consists of skipping big chunks of text and scanning as if looking for something specific</a:t>
            </a:r>
          </a:p>
          <a:p>
            <a:r>
              <a:rPr lang="en-CA" b="1" dirty="0"/>
              <a:t>Marking pattern </a:t>
            </a:r>
            <a:r>
              <a:rPr lang="en-CA" dirty="0"/>
              <a:t>involves keeping the eyes focused in one place as the mouse scrolls or finger swipes the page</a:t>
            </a:r>
          </a:p>
          <a:p>
            <a:r>
              <a:rPr lang="en-CA" dirty="0"/>
              <a:t> </a:t>
            </a:r>
            <a:r>
              <a:rPr lang="en-CA" b="1" dirty="0"/>
              <a:t>Bypassing pattern </a:t>
            </a:r>
            <a:r>
              <a:rPr lang="en-CA" dirty="0"/>
              <a:t>occurs when people deliberately skip the first words of the line when multiple lines of text in a list start all with the same word(s).</a:t>
            </a:r>
          </a:p>
          <a:p>
            <a:r>
              <a:rPr lang="en-CA" b="1" dirty="0"/>
              <a:t>Commitment pattern </a:t>
            </a:r>
            <a:r>
              <a:rPr lang="en-CA" dirty="0"/>
              <a:t>consists of fixating on almost everything on the page. </a:t>
            </a:r>
            <a:br>
              <a:rPr lang="en-CA" dirty="0"/>
            </a:br>
            <a:endParaRPr lang="en-CA" dirty="0"/>
          </a:p>
        </p:txBody>
      </p:sp>
    </p:spTree>
    <p:extLst>
      <p:ext uri="{BB962C8B-B14F-4D97-AF65-F5344CB8AC3E}">
        <p14:creationId xmlns:p14="http://schemas.microsoft.com/office/powerpoint/2010/main" val="300862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weaknesses of the F pattern</a:t>
            </a:r>
          </a:p>
        </p:txBody>
      </p:sp>
      <p:sp>
        <p:nvSpPr>
          <p:cNvPr id="3" name="Content Placeholder 2"/>
          <p:cNvSpPr>
            <a:spLocks noGrp="1"/>
          </p:cNvSpPr>
          <p:nvPr>
            <p:ph sz="quarter" idx="13"/>
          </p:nvPr>
        </p:nvSpPr>
        <p:spPr/>
        <p:txBody>
          <a:bodyPr/>
          <a:lstStyle/>
          <a:p>
            <a:pPr>
              <a:buFont typeface="Courier New"/>
              <a:buChar char="o"/>
            </a:pPr>
            <a:r>
              <a:rPr lang="en-US" dirty="0"/>
              <a:t>It’s not indicative of reader process when navigation areas are visible</a:t>
            </a:r>
          </a:p>
          <a:p>
            <a:pPr>
              <a:buFont typeface="Courier New"/>
              <a:buChar char="o"/>
            </a:pPr>
            <a:r>
              <a:rPr lang="en-US" dirty="0"/>
              <a:t>Responsive websites mean fixations in F patterns may be on different words</a:t>
            </a:r>
          </a:p>
          <a:p>
            <a:pPr>
              <a:buFont typeface="Courier New"/>
              <a:buChar char="o"/>
            </a:pPr>
            <a:r>
              <a:rPr lang="en-US" dirty="0"/>
              <a:t>Important words and phrases can be missed</a:t>
            </a:r>
          </a:p>
          <a:p>
            <a:pPr>
              <a:buFont typeface="Courier New"/>
              <a:buChar char="o"/>
            </a:pPr>
            <a:r>
              <a:rPr lang="en-US" dirty="0"/>
              <a:t>Can be mitigated by good design</a:t>
            </a:r>
          </a:p>
          <a:p>
            <a:endParaRPr lang="en-US" dirty="0"/>
          </a:p>
        </p:txBody>
      </p:sp>
    </p:spTree>
    <p:extLst>
      <p:ext uri="{BB962C8B-B14F-4D97-AF65-F5344CB8AC3E}">
        <p14:creationId xmlns:p14="http://schemas.microsoft.com/office/powerpoint/2010/main" val="277272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33" y="781804"/>
            <a:ext cx="9881225" cy="1141340"/>
          </a:xfrm>
        </p:spPr>
        <p:txBody>
          <a:bodyPr/>
          <a:lstStyle/>
          <a:p>
            <a:r>
              <a:rPr lang="en-US" dirty="0"/>
              <a:t>Do the work for your readers</a:t>
            </a:r>
          </a:p>
        </p:txBody>
      </p:sp>
      <p:sp>
        <p:nvSpPr>
          <p:cNvPr id="3" name="Content Placeholder 2"/>
          <p:cNvSpPr>
            <a:spLocks noGrp="1"/>
          </p:cNvSpPr>
          <p:nvPr>
            <p:ph sz="quarter" idx="13"/>
          </p:nvPr>
        </p:nvSpPr>
        <p:spPr>
          <a:xfrm>
            <a:off x="540207" y="1767112"/>
            <a:ext cx="8211908" cy="5090887"/>
          </a:xfrm>
        </p:spPr>
        <p:txBody>
          <a:bodyPr>
            <a:noAutofit/>
          </a:bodyPr>
          <a:lstStyle/>
          <a:p>
            <a:pPr lvl="0"/>
            <a:r>
              <a:rPr lang="en-CA" sz="1600" dirty="0"/>
              <a:t>Include the most important points in the first two paragraphs on the page.</a:t>
            </a:r>
          </a:p>
          <a:p>
            <a:pPr lvl="0"/>
            <a:r>
              <a:rPr lang="en-CA" sz="1600" dirty="0"/>
              <a:t>Use headings and </a:t>
            </a:r>
            <a:r>
              <a:rPr lang="en-CA" sz="1600" cap="none" dirty="0"/>
              <a:t>Subheadings</a:t>
            </a:r>
            <a:r>
              <a:rPr lang="en-CA" sz="1600" dirty="0"/>
              <a:t>. Ensure they look </a:t>
            </a:r>
            <a:r>
              <a:rPr lang="en-CA" sz="1600" b="1" dirty="0"/>
              <a:t>more important</a:t>
            </a:r>
            <a:r>
              <a:rPr lang="en-CA" sz="1600" dirty="0"/>
              <a:t>, and are more visible.</a:t>
            </a:r>
          </a:p>
          <a:p>
            <a:pPr lvl="0"/>
            <a:r>
              <a:rPr lang="en-CA" sz="1600" dirty="0"/>
              <a:t>Start headings and subheadings with the words carrying most information: </a:t>
            </a:r>
            <a:r>
              <a:rPr lang="en-CA" sz="1600" b="1" dirty="0">
                <a:solidFill>
                  <a:srgbClr val="FF0000"/>
                </a:solidFill>
              </a:rPr>
              <a:t>COVID19 positive </a:t>
            </a:r>
            <a:r>
              <a:rPr lang="en-CA" sz="1600" dirty="0"/>
              <a:t>users might only see the first 2 words, they should still get the gist of the following section</a:t>
            </a:r>
          </a:p>
          <a:p>
            <a:pPr lvl="0"/>
            <a:r>
              <a:rPr lang="en-CA" sz="1600" b="1" dirty="0"/>
              <a:t>Bold</a:t>
            </a:r>
            <a:r>
              <a:rPr lang="en-CA" sz="1600" dirty="0"/>
              <a:t> important words and </a:t>
            </a:r>
            <a:r>
              <a:rPr lang="en-CA" sz="1600" b="1" i="1" dirty="0"/>
              <a:t>phrases</a:t>
            </a:r>
          </a:p>
          <a:p>
            <a:pPr lvl="0"/>
            <a:r>
              <a:rPr lang="en-CA" sz="1600" dirty="0"/>
              <a:t>Take advantage of the different formatting of links, and ensure that links include information-bearing words. This also improves </a:t>
            </a:r>
            <a:r>
              <a:rPr lang="en-CA" sz="1600" b="1" dirty="0"/>
              <a:t>accessibility</a:t>
            </a:r>
            <a:r>
              <a:rPr lang="en-CA" sz="1600" dirty="0"/>
              <a:t> for users who hear links read aloud</a:t>
            </a:r>
          </a:p>
          <a:p>
            <a:pPr lvl="0"/>
            <a:r>
              <a:rPr lang="en-CA" sz="1600" dirty="0"/>
              <a:t>Use </a:t>
            </a:r>
          </a:p>
          <a:p>
            <a:pPr lvl="1"/>
            <a:r>
              <a:rPr lang="en-CA" sz="1600" dirty="0"/>
              <a:t>bullets and </a:t>
            </a:r>
          </a:p>
          <a:p>
            <a:pPr marL="800100" lvl="1" indent="-342900">
              <a:buFont typeface="+mj-lt"/>
              <a:buAutoNum type="arabicPeriod"/>
            </a:pPr>
            <a:r>
              <a:rPr lang="en-CA" sz="1600" dirty="0"/>
              <a:t>numbers to call out items in a </a:t>
            </a:r>
            <a:r>
              <a:rPr lang="en-CA" sz="1600" dirty="0">
                <a:hlinkClick r:id="rId3"/>
              </a:rPr>
              <a:t>list</a:t>
            </a:r>
            <a:r>
              <a:rPr lang="en-CA" sz="1600" dirty="0"/>
              <a:t> or process.</a:t>
            </a:r>
          </a:p>
          <a:p>
            <a:r>
              <a:rPr lang="en-CA" sz="1600" dirty="0"/>
              <a:t>Cut </a:t>
            </a:r>
            <a:r>
              <a:rPr lang="en-CA" sz="1600" dirty="0" err="1"/>
              <a:t>unneces</a:t>
            </a:r>
            <a:r>
              <a:rPr lang="en-CA" sz="1600" dirty="0"/>
              <a:t>.  </a:t>
            </a:r>
          </a:p>
          <a:p>
            <a:pPr marL="0" indent="0" algn="r">
              <a:buNone/>
            </a:pPr>
            <a:r>
              <a:rPr lang="en-CA" sz="1600" dirty="0">
                <a:hlinkClick r:id="rId4"/>
              </a:rPr>
              <a:t>Adapted from</a:t>
            </a:r>
            <a:endParaRPr lang="en-US" sz="1600" dirty="0"/>
          </a:p>
        </p:txBody>
      </p:sp>
      <p:graphicFrame>
        <p:nvGraphicFramePr>
          <p:cNvPr id="5" name="Diagram 4">
            <a:extLst>
              <a:ext uri="{FF2B5EF4-FFF2-40B4-BE49-F238E27FC236}">
                <a16:creationId xmlns:a16="http://schemas.microsoft.com/office/drawing/2014/main" id="{A4A2C11D-3A85-E547-99F3-921B08C98C92}"/>
              </a:ext>
            </a:extLst>
          </p:cNvPr>
          <p:cNvGraphicFramePr/>
          <p:nvPr>
            <p:extLst>
              <p:ext uri="{D42A27DB-BD31-4B8C-83A1-F6EECF244321}">
                <p14:modId xmlns:p14="http://schemas.microsoft.com/office/powerpoint/2010/main" val="2293238369"/>
              </p:ext>
            </p:extLst>
          </p:nvPr>
        </p:nvGraphicFramePr>
        <p:xfrm>
          <a:off x="8973632" y="2190797"/>
          <a:ext cx="3218368" cy="2860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0686012"/>
      </p:ext>
    </p:extLst>
  </p:cSld>
  <p:clrMapOvr>
    <a:masterClrMapping/>
  </p:clrMapOvr>
</p:sld>
</file>

<file path=ppt/theme/theme1.xml><?xml version="1.0" encoding="utf-8"?>
<a:theme xmlns:a="http://schemas.openxmlformats.org/drawingml/2006/main" name="tf00001031">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tf00001031.potx</Template>
  <TotalTime>206</TotalTime>
  <Words>2596</Words>
  <Application>Microsoft Macintosh PowerPoint</Application>
  <PresentationFormat>Widescreen</PresentationFormat>
  <Paragraphs>271</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Arial</vt:lpstr>
      <vt:lpstr>Calibri</vt:lpstr>
      <vt:lpstr>Courier New</vt:lpstr>
      <vt:lpstr>Helvetica</vt:lpstr>
      <vt:lpstr>Lucida Grande</vt:lpstr>
      <vt:lpstr>Mangal</vt:lpstr>
      <vt:lpstr>Times New Roman</vt:lpstr>
      <vt:lpstr>Tw Cen MT</vt:lpstr>
      <vt:lpstr>Wingdings</vt:lpstr>
      <vt:lpstr>tf00001031</vt:lpstr>
      <vt:lpstr>Multiple Channels, Multiple Media</vt:lpstr>
      <vt:lpstr>Creating Digital Content</vt:lpstr>
      <vt:lpstr>PowerPoint Presentation</vt:lpstr>
      <vt:lpstr>How People Read Online</vt:lpstr>
      <vt:lpstr>How People Read Online</vt:lpstr>
      <vt:lpstr>The “F” Reading pattern</vt:lpstr>
      <vt:lpstr>Beyond the F</vt:lpstr>
      <vt:lpstr>weaknesses of the F pattern</vt:lpstr>
      <vt:lpstr>Do the work for your readers</vt:lpstr>
      <vt:lpstr>Images and Video</vt:lpstr>
      <vt:lpstr>PowerPoint Presentation</vt:lpstr>
      <vt:lpstr>An Online State of Mind</vt:lpstr>
      <vt:lpstr>An Online State of Mind</vt:lpstr>
      <vt:lpstr>An Online State of Mind</vt:lpstr>
      <vt:lpstr>Your Copy Must…</vt:lpstr>
      <vt:lpstr>Content Must-Haves</vt:lpstr>
      <vt:lpstr>Content Must-Haves - Title</vt:lpstr>
      <vt:lpstr>Content Must-Haves - Microcontent</vt:lpstr>
      <vt:lpstr>Content Must-Haves - Keywords</vt:lpstr>
      <vt:lpstr>Content Must-Haves - Visuals</vt:lpstr>
      <vt:lpstr>PowerPoint Presentation</vt:lpstr>
      <vt:lpstr>Optimize for Search</vt:lpstr>
      <vt:lpstr>How People Find Content</vt:lpstr>
      <vt:lpstr>What is SEO? (redux)</vt:lpstr>
      <vt:lpstr>Why do SEO?</vt:lpstr>
      <vt:lpstr>PowerPoint Presentation</vt:lpstr>
      <vt:lpstr>PowerPoint Presentation</vt:lpstr>
      <vt:lpstr>Keywords</vt:lpstr>
      <vt:lpstr>Placing Keywords</vt:lpstr>
      <vt:lpstr>PowerPoint Presentation</vt:lpstr>
      <vt:lpstr>Optimize for Social Engagement</vt:lpstr>
      <vt:lpstr>Optimize for Social Engagement</vt:lpstr>
      <vt:lpstr>Leverage Multiple Platforms</vt:lpstr>
      <vt:lpstr>PowerPoint Presentation</vt:lpstr>
      <vt:lpstr>Understanding Social Sharing</vt:lpstr>
      <vt:lpstr>Understanding Social Sharing</vt:lpstr>
      <vt:lpstr>Understanding Social Sharing</vt:lpstr>
      <vt:lpstr>Understanding Social Sharing</vt:lpstr>
      <vt:lpstr>Examples of Multi-platform Publishing</vt:lpstr>
      <vt:lpstr>Christian Science Monitor</vt:lpstr>
      <vt:lpstr>Christian Science Monitor</vt:lpstr>
      <vt:lpstr>American Museum of Natural History</vt:lpstr>
      <vt:lpstr>American Museum of Natural History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Microsoft Office User</cp:lastModifiedBy>
  <cp:revision>21</cp:revision>
  <dcterms:created xsi:type="dcterms:W3CDTF">2014-09-12T17:25:11Z</dcterms:created>
  <dcterms:modified xsi:type="dcterms:W3CDTF">2020-11-24T07:46:39Z</dcterms:modified>
</cp:coreProperties>
</file>