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00" r:id="rId4"/>
    <p:sldId id="299" r:id="rId5"/>
    <p:sldId id="292" r:id="rId6"/>
    <p:sldId id="303" r:id="rId7"/>
    <p:sldId id="301" r:id="rId8"/>
    <p:sldId id="302" r:id="rId9"/>
    <p:sldId id="270" r:id="rId10"/>
    <p:sldId id="283" r:id="rId11"/>
    <p:sldId id="271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593"/>
  </p:normalViewPr>
  <p:slideViewPr>
    <p:cSldViewPr snapToGrid="0" snapToObjects="1">
      <p:cViewPr varScale="1">
        <p:scale>
          <a:sx n="115" d="100"/>
          <a:sy n="115" d="100"/>
        </p:scale>
        <p:origin x="224" y="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UG9qYTJMsI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UG9qYTJM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8EC42-5C78-470C-9709-AA47D3724828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90C09-9975-471E-A274-BE8E6AF366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Content Marketing	</a:t>
          </a:r>
        </a:p>
      </dgm:t>
    </dgm:pt>
    <dgm:pt modelId="{DCB541AB-B703-47AB-82BB-72DEA7490C5A}" type="parTrans" cxnId="{887E5B5F-8A01-49CF-8586-D093EDD97E6C}">
      <dgm:prSet/>
      <dgm:spPr/>
      <dgm:t>
        <a:bodyPr/>
        <a:lstStyle/>
        <a:p>
          <a:endParaRPr lang="en-US"/>
        </a:p>
      </dgm:t>
    </dgm:pt>
    <dgm:pt modelId="{865684C8-B4C8-40AE-AFE0-4CA1E40F09A1}" type="sibTrans" cxnId="{887E5B5F-8A01-49CF-8586-D093EDD97E6C}">
      <dgm:prSet/>
      <dgm:spPr/>
      <dgm:t>
        <a:bodyPr/>
        <a:lstStyle/>
        <a:p>
          <a:endParaRPr lang="en-US"/>
        </a:p>
      </dgm:t>
    </dgm:pt>
    <dgm:pt modelId="{2D1CCB25-D75A-4AE6-AFBE-BF2B222737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be sponsored (the brand creates the content) or it can be created in-house (staff write profiles or content about the brand).</a:t>
          </a:r>
        </a:p>
      </dgm:t>
    </dgm:pt>
    <dgm:pt modelId="{E5A9DA66-01BF-468F-9C06-79B6A7651289}" type="parTrans" cxnId="{ECC01527-F662-46BD-B6BB-1F3CA84D7C71}">
      <dgm:prSet/>
      <dgm:spPr/>
      <dgm:t>
        <a:bodyPr/>
        <a:lstStyle/>
        <a:p>
          <a:endParaRPr lang="en-US"/>
        </a:p>
      </dgm:t>
    </dgm:pt>
    <dgm:pt modelId="{EA988528-2372-49B2-B2DA-BBCE426026F2}" type="sibTrans" cxnId="{ECC01527-F662-46BD-B6BB-1F3CA84D7C71}">
      <dgm:prSet/>
      <dgm:spPr/>
      <dgm:t>
        <a:bodyPr/>
        <a:lstStyle/>
        <a:p>
          <a:endParaRPr lang="en-US"/>
        </a:p>
      </dgm:t>
    </dgm:pt>
    <dgm:pt modelId="{7E9086E5-DDED-42A1-9C47-4A4E2943FF6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Editorial</a:t>
          </a:r>
        </a:p>
      </dgm:t>
    </dgm:pt>
    <dgm:pt modelId="{76BC1151-8155-41DD-B8D1-0544214FF6ED}" type="parTrans" cxnId="{D752038D-2B6D-4164-953B-B4C00BC679F7}">
      <dgm:prSet/>
      <dgm:spPr/>
      <dgm:t>
        <a:bodyPr/>
        <a:lstStyle/>
        <a:p>
          <a:endParaRPr lang="en-US"/>
        </a:p>
      </dgm:t>
    </dgm:pt>
    <dgm:pt modelId="{1CF94150-89AA-4430-8F05-860083C246BE}" type="sibTrans" cxnId="{D752038D-2B6D-4164-953B-B4C00BC679F7}">
      <dgm:prSet/>
      <dgm:spPr/>
      <dgm:t>
        <a:bodyPr/>
        <a:lstStyle/>
        <a:p>
          <a:endParaRPr lang="en-US"/>
        </a:p>
      </dgm:t>
    </dgm:pt>
    <dgm:pt modelId="{E5D3EAAD-1016-4037-8F61-FB09C63EC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Content that is considered news, information, reportage. Unbiased, uninfluenced by financial or reward incentive.</a:t>
          </a:r>
        </a:p>
      </dgm:t>
    </dgm:pt>
    <dgm:pt modelId="{1BBDF22B-B8D1-4A73-A10D-512281142267}" type="parTrans" cxnId="{8126A1C7-494B-4D49-9B9B-2318B6FA2365}">
      <dgm:prSet/>
      <dgm:spPr/>
      <dgm:t>
        <a:bodyPr/>
        <a:lstStyle/>
        <a:p>
          <a:endParaRPr lang="en-US"/>
        </a:p>
      </dgm:t>
    </dgm:pt>
    <dgm:pt modelId="{565808B5-BE7C-4FBB-A463-291D3B3F72E8}" type="sibTrans" cxnId="{8126A1C7-494B-4D49-9B9B-2318B6FA2365}">
      <dgm:prSet/>
      <dgm:spPr/>
      <dgm:t>
        <a:bodyPr/>
        <a:lstStyle/>
        <a:p>
          <a:endParaRPr lang="en-US"/>
        </a:p>
      </dgm:t>
    </dgm:pt>
    <dgm:pt modelId="{A235D916-5E01-4500-9D8A-BFB26203C67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Advertising</a:t>
          </a:r>
        </a:p>
      </dgm:t>
    </dgm:pt>
    <dgm:pt modelId="{EB3FE62B-65B1-438F-9BB2-C6A377895057}" type="parTrans" cxnId="{133BB313-57FB-4D34-AB9D-D4E83A250773}">
      <dgm:prSet/>
      <dgm:spPr/>
      <dgm:t>
        <a:bodyPr/>
        <a:lstStyle/>
        <a:p>
          <a:endParaRPr lang="en-US"/>
        </a:p>
      </dgm:t>
    </dgm:pt>
    <dgm:pt modelId="{8764F152-908E-4181-BFAA-989357309826}" type="sibTrans" cxnId="{133BB313-57FB-4D34-AB9D-D4E83A250773}">
      <dgm:prSet/>
      <dgm:spPr/>
      <dgm:t>
        <a:bodyPr/>
        <a:lstStyle/>
        <a:p>
          <a:endParaRPr lang="en-US"/>
        </a:p>
      </dgm:t>
    </dgm:pt>
    <dgm:pt modelId="{8E0BA91D-85C4-4C0F-B984-60E54C9320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Purchased space (visual, audio, text) to promote a brand</a:t>
          </a:r>
        </a:p>
      </dgm:t>
    </dgm:pt>
    <dgm:pt modelId="{AE05CAD8-1F9B-4AFC-AFA6-84A7DE0C86FA}" type="parTrans" cxnId="{E61883A5-7B81-4CFA-A266-BA1110581173}">
      <dgm:prSet/>
      <dgm:spPr/>
      <dgm:t>
        <a:bodyPr/>
        <a:lstStyle/>
        <a:p>
          <a:endParaRPr lang="en-US"/>
        </a:p>
      </dgm:t>
    </dgm:pt>
    <dgm:pt modelId="{F94E77FA-71EA-47B0-B986-C0DE5F3B86A7}" type="sibTrans" cxnId="{E61883A5-7B81-4CFA-A266-BA1110581173}">
      <dgm:prSet/>
      <dgm:spPr/>
      <dgm:t>
        <a:bodyPr/>
        <a:lstStyle/>
        <a:p>
          <a:endParaRPr lang="en-US"/>
        </a:p>
      </dgm:t>
    </dgm:pt>
    <dgm:pt modelId="{83FA4EB9-C674-4D7C-8FEA-D4DAFCAB73D3}" type="pres">
      <dgm:prSet presAssocID="{A1F8EC42-5C78-470C-9709-AA47D3724828}" presName="root" presStyleCnt="0">
        <dgm:presLayoutVars>
          <dgm:dir/>
          <dgm:resizeHandles val="exact"/>
        </dgm:presLayoutVars>
      </dgm:prSet>
      <dgm:spPr/>
    </dgm:pt>
    <dgm:pt modelId="{D50E8A54-C327-4F6F-A7A4-0F5C04CB1655}" type="pres">
      <dgm:prSet presAssocID="{62090C09-9975-471E-A274-BE8E6AF366D4}" presName="compNode" presStyleCnt="0"/>
      <dgm:spPr/>
    </dgm:pt>
    <dgm:pt modelId="{2CB322EB-923D-496E-A01E-44F040E1369C}" type="pres">
      <dgm:prSet presAssocID="{62090C09-9975-471E-A274-BE8E6AF366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05C8A38D-18CA-4E15-9F5F-17A67FA46FB6}" type="pres">
      <dgm:prSet presAssocID="{62090C09-9975-471E-A274-BE8E6AF366D4}" presName="iconSpace" presStyleCnt="0"/>
      <dgm:spPr/>
    </dgm:pt>
    <dgm:pt modelId="{E8AE334A-E388-40FB-95BE-8A14F9F8AB58}" type="pres">
      <dgm:prSet presAssocID="{62090C09-9975-471E-A274-BE8E6AF366D4}" presName="parTx" presStyleLbl="revTx" presStyleIdx="0" presStyleCnt="6">
        <dgm:presLayoutVars>
          <dgm:chMax val="0"/>
          <dgm:chPref val="0"/>
        </dgm:presLayoutVars>
      </dgm:prSet>
      <dgm:spPr/>
    </dgm:pt>
    <dgm:pt modelId="{F3221147-1045-43C5-B428-EED7F9C891EF}" type="pres">
      <dgm:prSet presAssocID="{62090C09-9975-471E-A274-BE8E6AF366D4}" presName="txSpace" presStyleCnt="0"/>
      <dgm:spPr/>
    </dgm:pt>
    <dgm:pt modelId="{9F6FA404-100A-4BD3-9E7C-55DEBD38797A}" type="pres">
      <dgm:prSet presAssocID="{62090C09-9975-471E-A274-BE8E6AF366D4}" presName="desTx" presStyleLbl="revTx" presStyleIdx="1" presStyleCnt="6">
        <dgm:presLayoutVars/>
      </dgm:prSet>
      <dgm:spPr/>
    </dgm:pt>
    <dgm:pt modelId="{7B7EC3AD-2604-4328-9C85-06241D5FCDC5}" type="pres">
      <dgm:prSet presAssocID="{865684C8-B4C8-40AE-AFE0-4CA1E40F09A1}" presName="sibTrans" presStyleCnt="0"/>
      <dgm:spPr/>
    </dgm:pt>
    <dgm:pt modelId="{68ADD987-9E96-4EC9-BDF1-570E9BB91172}" type="pres">
      <dgm:prSet presAssocID="{7E9086E5-DDED-42A1-9C47-4A4E2943FF6E}" presName="compNode" presStyleCnt="0"/>
      <dgm:spPr/>
    </dgm:pt>
    <dgm:pt modelId="{19F0FF13-0A49-4BC8-81C3-2484E383F816}" type="pres">
      <dgm:prSet presAssocID="{7E9086E5-DDED-42A1-9C47-4A4E2943F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ED8FCA97-CF77-41EB-9D9B-54D56C08CEFB}" type="pres">
      <dgm:prSet presAssocID="{7E9086E5-DDED-42A1-9C47-4A4E2943FF6E}" presName="iconSpace" presStyleCnt="0"/>
      <dgm:spPr/>
    </dgm:pt>
    <dgm:pt modelId="{DEE54DEB-BC09-4FC7-9A70-01A4E2EA21E3}" type="pres">
      <dgm:prSet presAssocID="{7E9086E5-DDED-42A1-9C47-4A4E2943FF6E}" presName="parTx" presStyleLbl="revTx" presStyleIdx="2" presStyleCnt="6">
        <dgm:presLayoutVars>
          <dgm:chMax val="0"/>
          <dgm:chPref val="0"/>
        </dgm:presLayoutVars>
      </dgm:prSet>
      <dgm:spPr/>
    </dgm:pt>
    <dgm:pt modelId="{77232595-4672-4A78-9D58-52A9A7E304FB}" type="pres">
      <dgm:prSet presAssocID="{7E9086E5-DDED-42A1-9C47-4A4E2943FF6E}" presName="txSpace" presStyleCnt="0"/>
      <dgm:spPr/>
    </dgm:pt>
    <dgm:pt modelId="{5EFB3BAD-3D80-4BF3-8739-E018178D0489}" type="pres">
      <dgm:prSet presAssocID="{7E9086E5-DDED-42A1-9C47-4A4E2943FF6E}" presName="desTx" presStyleLbl="revTx" presStyleIdx="3" presStyleCnt="6">
        <dgm:presLayoutVars/>
      </dgm:prSet>
      <dgm:spPr/>
    </dgm:pt>
    <dgm:pt modelId="{C61E753F-220F-4B28-8641-811816E692E6}" type="pres">
      <dgm:prSet presAssocID="{1CF94150-89AA-4430-8F05-860083C246BE}" presName="sibTrans" presStyleCnt="0"/>
      <dgm:spPr/>
    </dgm:pt>
    <dgm:pt modelId="{107CFF92-B575-4062-A424-CB3379E32C52}" type="pres">
      <dgm:prSet presAssocID="{A235D916-5E01-4500-9D8A-BFB26203C67B}" presName="compNode" presStyleCnt="0"/>
      <dgm:spPr/>
    </dgm:pt>
    <dgm:pt modelId="{A591DD6E-4598-49F3-BBE9-5663D2FB0E13}" type="pres">
      <dgm:prSet presAssocID="{A235D916-5E01-4500-9D8A-BFB26203C6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56DBADF-6369-46E6-9024-09DD40E38F77}" type="pres">
      <dgm:prSet presAssocID="{A235D916-5E01-4500-9D8A-BFB26203C67B}" presName="iconSpace" presStyleCnt="0"/>
      <dgm:spPr/>
    </dgm:pt>
    <dgm:pt modelId="{8A911604-615B-4391-99B3-A9E7D4F76F9E}" type="pres">
      <dgm:prSet presAssocID="{A235D916-5E01-4500-9D8A-BFB26203C67B}" presName="parTx" presStyleLbl="revTx" presStyleIdx="4" presStyleCnt="6">
        <dgm:presLayoutVars>
          <dgm:chMax val="0"/>
          <dgm:chPref val="0"/>
        </dgm:presLayoutVars>
      </dgm:prSet>
      <dgm:spPr/>
    </dgm:pt>
    <dgm:pt modelId="{4F74007C-FEF2-450A-BDEE-64166F9EC8CF}" type="pres">
      <dgm:prSet presAssocID="{A235D916-5E01-4500-9D8A-BFB26203C67B}" presName="txSpace" presStyleCnt="0"/>
      <dgm:spPr/>
    </dgm:pt>
    <dgm:pt modelId="{4ADE908A-2008-48EF-AB6B-BA36776340B6}" type="pres">
      <dgm:prSet presAssocID="{A235D916-5E01-4500-9D8A-BFB26203C67B}" presName="desTx" presStyleLbl="revTx" presStyleIdx="5" presStyleCnt="6">
        <dgm:presLayoutVars/>
      </dgm:prSet>
      <dgm:spPr/>
    </dgm:pt>
  </dgm:ptLst>
  <dgm:cxnLst>
    <dgm:cxn modelId="{A649E102-0CCB-4469-9CE1-3C9F6D04CF92}" type="presOf" srcId="{62090C09-9975-471E-A274-BE8E6AF366D4}" destId="{E8AE334A-E388-40FB-95BE-8A14F9F8AB58}" srcOrd="0" destOrd="0" presId="urn:microsoft.com/office/officeart/2018/2/layout/IconLabelDescriptionList"/>
    <dgm:cxn modelId="{133BB313-57FB-4D34-AB9D-D4E83A250773}" srcId="{A1F8EC42-5C78-470C-9709-AA47D3724828}" destId="{A235D916-5E01-4500-9D8A-BFB26203C67B}" srcOrd="2" destOrd="0" parTransId="{EB3FE62B-65B1-438F-9BB2-C6A377895057}" sibTransId="{8764F152-908E-4181-BFAA-989357309826}"/>
    <dgm:cxn modelId="{ECC01527-F662-46BD-B6BB-1F3CA84D7C71}" srcId="{62090C09-9975-471E-A274-BE8E6AF366D4}" destId="{2D1CCB25-D75A-4AE6-AFBE-BF2B22273793}" srcOrd="0" destOrd="0" parTransId="{E5A9DA66-01BF-468F-9C06-79B6A7651289}" sibTransId="{EA988528-2372-49B2-B2DA-BBCE426026F2}"/>
    <dgm:cxn modelId="{887E5B5F-8A01-49CF-8586-D093EDD97E6C}" srcId="{A1F8EC42-5C78-470C-9709-AA47D3724828}" destId="{62090C09-9975-471E-A274-BE8E6AF366D4}" srcOrd="0" destOrd="0" parTransId="{DCB541AB-B703-47AB-82BB-72DEA7490C5A}" sibTransId="{865684C8-B4C8-40AE-AFE0-4CA1E40F09A1}"/>
    <dgm:cxn modelId="{7DBB6564-DDC0-4BAC-ADD2-92D53919AAFF}" type="presOf" srcId="{7E9086E5-DDED-42A1-9C47-4A4E2943FF6E}" destId="{DEE54DEB-BC09-4FC7-9A70-01A4E2EA21E3}" srcOrd="0" destOrd="0" presId="urn:microsoft.com/office/officeart/2018/2/layout/IconLabelDescriptionList"/>
    <dgm:cxn modelId="{CFDE2180-290D-44EC-B55C-30C3E3E08C71}" type="presOf" srcId="{A235D916-5E01-4500-9D8A-BFB26203C67B}" destId="{8A911604-615B-4391-99B3-A9E7D4F76F9E}" srcOrd="0" destOrd="0" presId="urn:microsoft.com/office/officeart/2018/2/layout/IconLabelDescriptionList"/>
    <dgm:cxn modelId="{94B4668C-34F0-431B-A55F-7D047037AD3F}" type="presOf" srcId="{E5D3EAAD-1016-4037-8F61-FB09C63EC115}" destId="{5EFB3BAD-3D80-4BF3-8739-E018178D0489}" srcOrd="0" destOrd="0" presId="urn:microsoft.com/office/officeart/2018/2/layout/IconLabelDescriptionList"/>
    <dgm:cxn modelId="{D752038D-2B6D-4164-953B-B4C00BC679F7}" srcId="{A1F8EC42-5C78-470C-9709-AA47D3724828}" destId="{7E9086E5-DDED-42A1-9C47-4A4E2943FF6E}" srcOrd="1" destOrd="0" parTransId="{76BC1151-8155-41DD-B8D1-0544214FF6ED}" sibTransId="{1CF94150-89AA-4430-8F05-860083C246BE}"/>
    <dgm:cxn modelId="{6F411493-2AD9-4CCC-81B6-A0B3B7989899}" type="presOf" srcId="{8E0BA91D-85C4-4C0F-B984-60E54C932085}" destId="{4ADE908A-2008-48EF-AB6B-BA36776340B6}" srcOrd="0" destOrd="0" presId="urn:microsoft.com/office/officeart/2018/2/layout/IconLabelDescriptionList"/>
    <dgm:cxn modelId="{E61883A5-7B81-4CFA-A266-BA1110581173}" srcId="{A235D916-5E01-4500-9D8A-BFB26203C67B}" destId="{8E0BA91D-85C4-4C0F-B984-60E54C932085}" srcOrd="0" destOrd="0" parTransId="{AE05CAD8-1F9B-4AFC-AFA6-84A7DE0C86FA}" sibTransId="{F94E77FA-71EA-47B0-B986-C0DE5F3B86A7}"/>
    <dgm:cxn modelId="{8126A1C7-494B-4D49-9B9B-2318B6FA2365}" srcId="{7E9086E5-DDED-42A1-9C47-4A4E2943FF6E}" destId="{E5D3EAAD-1016-4037-8F61-FB09C63EC115}" srcOrd="0" destOrd="0" parTransId="{1BBDF22B-B8D1-4A73-A10D-512281142267}" sibTransId="{565808B5-BE7C-4FBB-A463-291D3B3F72E8}"/>
    <dgm:cxn modelId="{AB38BCCC-AF78-4F7E-8640-CAD4DA55E9B1}" type="presOf" srcId="{2D1CCB25-D75A-4AE6-AFBE-BF2B22273793}" destId="{9F6FA404-100A-4BD3-9E7C-55DEBD38797A}" srcOrd="0" destOrd="0" presId="urn:microsoft.com/office/officeart/2018/2/layout/IconLabelDescriptionList"/>
    <dgm:cxn modelId="{6A8AA9E4-A655-46BF-9C47-5E9F77DEED85}" type="presOf" srcId="{A1F8EC42-5C78-470C-9709-AA47D3724828}" destId="{83FA4EB9-C674-4D7C-8FEA-D4DAFCAB73D3}" srcOrd="0" destOrd="0" presId="urn:microsoft.com/office/officeart/2018/2/layout/IconLabelDescriptionList"/>
    <dgm:cxn modelId="{5259BE2C-F699-416E-9506-5549CC784E69}" type="presParOf" srcId="{83FA4EB9-C674-4D7C-8FEA-D4DAFCAB73D3}" destId="{D50E8A54-C327-4F6F-A7A4-0F5C04CB1655}" srcOrd="0" destOrd="0" presId="urn:microsoft.com/office/officeart/2018/2/layout/IconLabelDescriptionList"/>
    <dgm:cxn modelId="{8EE70DEE-B9E7-4296-B9E0-B137122925CF}" type="presParOf" srcId="{D50E8A54-C327-4F6F-A7A4-0F5C04CB1655}" destId="{2CB322EB-923D-496E-A01E-44F040E1369C}" srcOrd="0" destOrd="0" presId="urn:microsoft.com/office/officeart/2018/2/layout/IconLabelDescriptionList"/>
    <dgm:cxn modelId="{F43517B0-14B8-4457-98B4-C9F28AB78DB1}" type="presParOf" srcId="{D50E8A54-C327-4F6F-A7A4-0F5C04CB1655}" destId="{05C8A38D-18CA-4E15-9F5F-17A67FA46FB6}" srcOrd="1" destOrd="0" presId="urn:microsoft.com/office/officeart/2018/2/layout/IconLabelDescriptionList"/>
    <dgm:cxn modelId="{F95BE48E-4BCE-4526-9E4D-7CF69206845E}" type="presParOf" srcId="{D50E8A54-C327-4F6F-A7A4-0F5C04CB1655}" destId="{E8AE334A-E388-40FB-95BE-8A14F9F8AB58}" srcOrd="2" destOrd="0" presId="urn:microsoft.com/office/officeart/2018/2/layout/IconLabelDescriptionList"/>
    <dgm:cxn modelId="{1DE3F60E-E8A8-407D-A6ED-1D17EEF50D8F}" type="presParOf" srcId="{D50E8A54-C327-4F6F-A7A4-0F5C04CB1655}" destId="{F3221147-1045-43C5-B428-EED7F9C891EF}" srcOrd="3" destOrd="0" presId="urn:microsoft.com/office/officeart/2018/2/layout/IconLabelDescriptionList"/>
    <dgm:cxn modelId="{CE4371C5-E563-4AAC-9127-259C179335C4}" type="presParOf" srcId="{D50E8A54-C327-4F6F-A7A4-0F5C04CB1655}" destId="{9F6FA404-100A-4BD3-9E7C-55DEBD38797A}" srcOrd="4" destOrd="0" presId="urn:microsoft.com/office/officeart/2018/2/layout/IconLabelDescriptionList"/>
    <dgm:cxn modelId="{0CF97AA7-482A-479B-B8BB-DA012B72ADBD}" type="presParOf" srcId="{83FA4EB9-C674-4D7C-8FEA-D4DAFCAB73D3}" destId="{7B7EC3AD-2604-4328-9C85-06241D5FCDC5}" srcOrd="1" destOrd="0" presId="urn:microsoft.com/office/officeart/2018/2/layout/IconLabelDescriptionList"/>
    <dgm:cxn modelId="{B325C4A7-E93B-484E-A51D-0017D0BD8A7A}" type="presParOf" srcId="{83FA4EB9-C674-4D7C-8FEA-D4DAFCAB73D3}" destId="{68ADD987-9E96-4EC9-BDF1-570E9BB91172}" srcOrd="2" destOrd="0" presId="urn:microsoft.com/office/officeart/2018/2/layout/IconLabelDescriptionList"/>
    <dgm:cxn modelId="{46A6115D-12CE-4717-950A-DA20F0E2E176}" type="presParOf" srcId="{68ADD987-9E96-4EC9-BDF1-570E9BB91172}" destId="{19F0FF13-0A49-4BC8-81C3-2484E383F816}" srcOrd="0" destOrd="0" presId="urn:microsoft.com/office/officeart/2018/2/layout/IconLabelDescriptionList"/>
    <dgm:cxn modelId="{2D867789-1592-4939-8E6F-3480859FD333}" type="presParOf" srcId="{68ADD987-9E96-4EC9-BDF1-570E9BB91172}" destId="{ED8FCA97-CF77-41EB-9D9B-54D56C08CEFB}" srcOrd="1" destOrd="0" presId="urn:microsoft.com/office/officeart/2018/2/layout/IconLabelDescriptionList"/>
    <dgm:cxn modelId="{F5A4BDC9-C9BE-4A7D-A614-E61C8547E79F}" type="presParOf" srcId="{68ADD987-9E96-4EC9-BDF1-570E9BB91172}" destId="{DEE54DEB-BC09-4FC7-9A70-01A4E2EA21E3}" srcOrd="2" destOrd="0" presId="urn:microsoft.com/office/officeart/2018/2/layout/IconLabelDescriptionList"/>
    <dgm:cxn modelId="{E5C1DD87-A39F-472C-9340-41AC7510B73A}" type="presParOf" srcId="{68ADD987-9E96-4EC9-BDF1-570E9BB91172}" destId="{77232595-4672-4A78-9D58-52A9A7E304FB}" srcOrd="3" destOrd="0" presId="urn:microsoft.com/office/officeart/2018/2/layout/IconLabelDescriptionList"/>
    <dgm:cxn modelId="{223E5630-DAC1-4B1D-A929-D5C93A49449F}" type="presParOf" srcId="{68ADD987-9E96-4EC9-BDF1-570E9BB91172}" destId="{5EFB3BAD-3D80-4BF3-8739-E018178D0489}" srcOrd="4" destOrd="0" presId="urn:microsoft.com/office/officeart/2018/2/layout/IconLabelDescriptionList"/>
    <dgm:cxn modelId="{AED974D4-345A-47D4-BF33-F42F1083B534}" type="presParOf" srcId="{83FA4EB9-C674-4D7C-8FEA-D4DAFCAB73D3}" destId="{C61E753F-220F-4B28-8641-811816E692E6}" srcOrd="3" destOrd="0" presId="urn:microsoft.com/office/officeart/2018/2/layout/IconLabelDescriptionList"/>
    <dgm:cxn modelId="{B8BE1A5D-88B2-40A8-952A-9CAD434480B9}" type="presParOf" srcId="{83FA4EB9-C674-4D7C-8FEA-D4DAFCAB73D3}" destId="{107CFF92-B575-4062-A424-CB3379E32C52}" srcOrd="4" destOrd="0" presId="urn:microsoft.com/office/officeart/2018/2/layout/IconLabelDescriptionList"/>
    <dgm:cxn modelId="{94CE68EE-0309-4328-B3E4-7AD2445D68BF}" type="presParOf" srcId="{107CFF92-B575-4062-A424-CB3379E32C52}" destId="{A591DD6E-4598-49F3-BBE9-5663D2FB0E13}" srcOrd="0" destOrd="0" presId="urn:microsoft.com/office/officeart/2018/2/layout/IconLabelDescriptionList"/>
    <dgm:cxn modelId="{79862ACD-1322-4681-9C98-786AF0991423}" type="presParOf" srcId="{107CFF92-B575-4062-A424-CB3379E32C52}" destId="{E56DBADF-6369-46E6-9024-09DD40E38F77}" srcOrd="1" destOrd="0" presId="urn:microsoft.com/office/officeart/2018/2/layout/IconLabelDescriptionList"/>
    <dgm:cxn modelId="{2135B744-E60C-4DB7-ADCC-91E61D83FAAF}" type="presParOf" srcId="{107CFF92-B575-4062-A424-CB3379E32C52}" destId="{8A911604-615B-4391-99B3-A9E7D4F76F9E}" srcOrd="2" destOrd="0" presId="urn:microsoft.com/office/officeart/2018/2/layout/IconLabelDescriptionList"/>
    <dgm:cxn modelId="{7895478A-56CF-471D-A9C7-AECE6308451F}" type="presParOf" srcId="{107CFF92-B575-4062-A424-CB3379E32C52}" destId="{4F74007C-FEF2-450A-BDEE-64166F9EC8CF}" srcOrd="3" destOrd="0" presId="urn:microsoft.com/office/officeart/2018/2/layout/IconLabelDescriptionList"/>
    <dgm:cxn modelId="{5A248863-A19E-4B47-8CAB-46DA08EF9135}" type="presParOf" srcId="{107CFF92-B575-4062-A424-CB3379E32C52}" destId="{4ADE908A-2008-48EF-AB6B-BA36776340B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72FF6-6277-4E51-838A-44CDB5E0ADFD}" type="doc">
      <dgm:prSet loTypeId="urn:microsoft.com/office/officeart/2005/8/layout/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A01F744-D4DF-4259-BD99-6872B3649DC1}">
      <dgm:prSet/>
      <dgm:spPr/>
      <dgm:t>
        <a:bodyPr/>
        <a:lstStyle/>
        <a:p>
          <a:r>
            <a:rPr lang="en-US" dirty="0"/>
            <a:t>Pull</a:t>
          </a:r>
        </a:p>
      </dgm:t>
    </dgm:pt>
    <dgm:pt modelId="{58083BAF-E602-4158-A279-C8EEBC9F8BDF}" type="parTrans" cxnId="{E6BEAAC4-5763-48B0-A213-EFE71BAB0F30}">
      <dgm:prSet/>
      <dgm:spPr/>
      <dgm:t>
        <a:bodyPr/>
        <a:lstStyle/>
        <a:p>
          <a:endParaRPr lang="en-US"/>
        </a:p>
      </dgm:t>
    </dgm:pt>
    <dgm:pt modelId="{896D4158-84DB-4495-B6FB-F351F25FABBB}" type="sibTrans" cxnId="{E6BEAAC4-5763-48B0-A213-EFE71BAB0F30}">
      <dgm:prSet/>
      <dgm:spPr/>
      <dgm:t>
        <a:bodyPr/>
        <a:lstStyle/>
        <a:p>
          <a:endParaRPr lang="en-US"/>
        </a:p>
      </dgm:t>
    </dgm:pt>
    <dgm:pt modelId="{367F7729-09DC-4AD9-94B0-C2F76F2FBAD0}">
      <dgm:prSet/>
      <dgm:spPr/>
      <dgm:t>
        <a:bodyPr/>
        <a:lstStyle/>
        <a:p>
          <a:r>
            <a:rPr lang="en-US" dirty="0"/>
            <a:t>Pull customers to the product - SEO</a:t>
          </a:r>
        </a:p>
      </dgm:t>
    </dgm:pt>
    <dgm:pt modelId="{0DF1C332-C108-445A-A00A-D23961078EC8}" type="parTrans" cxnId="{D334ED26-C9C9-4C7E-8746-82B9A87EB044}">
      <dgm:prSet/>
      <dgm:spPr/>
      <dgm:t>
        <a:bodyPr/>
        <a:lstStyle/>
        <a:p>
          <a:endParaRPr lang="en-US"/>
        </a:p>
      </dgm:t>
    </dgm:pt>
    <dgm:pt modelId="{66F976AB-6254-4871-BEC6-F60CC618A3DE}" type="sibTrans" cxnId="{D334ED26-C9C9-4C7E-8746-82B9A87EB044}">
      <dgm:prSet/>
      <dgm:spPr/>
      <dgm:t>
        <a:bodyPr/>
        <a:lstStyle/>
        <a:p>
          <a:endParaRPr lang="en-US"/>
        </a:p>
      </dgm:t>
    </dgm:pt>
    <dgm:pt modelId="{D9B0818E-0016-4AA0-8225-E30723DBE882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Dollar Shave Club</a:t>
          </a:r>
          <a:endParaRPr lang="en-US" dirty="0"/>
        </a:p>
      </dgm:t>
    </dgm:pt>
    <dgm:pt modelId="{3F47D7D5-BFD6-4CA9-95BE-D609236CBF74}" type="parTrans" cxnId="{C72005F0-C289-41C7-965E-382371EFA1C2}">
      <dgm:prSet/>
      <dgm:spPr/>
      <dgm:t>
        <a:bodyPr/>
        <a:lstStyle/>
        <a:p>
          <a:endParaRPr lang="en-US"/>
        </a:p>
      </dgm:t>
    </dgm:pt>
    <dgm:pt modelId="{BD9985CE-53DC-4753-9BE0-DBD6C73DF147}" type="sibTrans" cxnId="{C72005F0-C289-41C7-965E-382371EFA1C2}">
      <dgm:prSet/>
      <dgm:spPr/>
      <dgm:t>
        <a:bodyPr/>
        <a:lstStyle/>
        <a:p>
          <a:endParaRPr lang="en-US"/>
        </a:p>
      </dgm:t>
    </dgm:pt>
    <dgm:pt modelId="{B0D0F1FA-AE2D-4F87-B3FE-A6A92273F2EE}">
      <dgm:prSet/>
      <dgm:spPr/>
      <dgm:t>
        <a:bodyPr/>
        <a:lstStyle/>
        <a:p>
          <a:r>
            <a:rPr lang="en-US"/>
            <a:t>Blurred lines</a:t>
          </a:r>
        </a:p>
      </dgm:t>
    </dgm:pt>
    <dgm:pt modelId="{48F3DFE3-4931-49E5-A503-F9E1F4A3EC23}" type="parTrans" cxnId="{93340AE8-6C49-45A1-9FFF-FB31A132B938}">
      <dgm:prSet/>
      <dgm:spPr/>
      <dgm:t>
        <a:bodyPr/>
        <a:lstStyle/>
        <a:p>
          <a:endParaRPr lang="en-US"/>
        </a:p>
      </dgm:t>
    </dgm:pt>
    <dgm:pt modelId="{832FD1CE-4B03-4533-BDB3-9F61D57E79B5}" type="sibTrans" cxnId="{93340AE8-6C49-45A1-9FFF-FB31A132B938}">
      <dgm:prSet/>
      <dgm:spPr/>
      <dgm:t>
        <a:bodyPr/>
        <a:lstStyle/>
        <a:p>
          <a:endParaRPr lang="en-US"/>
        </a:p>
      </dgm:t>
    </dgm:pt>
    <dgm:pt modelId="{FE9761F5-A8A7-4B02-A886-F4F7F40B522A}">
      <dgm:prSet/>
      <dgm:spPr/>
      <dgm:t>
        <a:bodyPr/>
        <a:lstStyle/>
        <a:p>
          <a:r>
            <a:rPr lang="en-US"/>
            <a:t>What is editorial and what is advertising?</a:t>
          </a:r>
        </a:p>
      </dgm:t>
    </dgm:pt>
    <dgm:pt modelId="{C09FB548-0C9C-47C6-B4CD-2D22DE27BCDF}" type="parTrans" cxnId="{4FFAC884-F0A9-48B2-A5DA-50C0FA00FA18}">
      <dgm:prSet/>
      <dgm:spPr/>
      <dgm:t>
        <a:bodyPr/>
        <a:lstStyle/>
        <a:p>
          <a:endParaRPr lang="en-US"/>
        </a:p>
      </dgm:t>
    </dgm:pt>
    <dgm:pt modelId="{D07F3232-BCCE-45D5-B7DD-C908C752E5FD}" type="sibTrans" cxnId="{4FFAC884-F0A9-48B2-A5DA-50C0FA00FA18}">
      <dgm:prSet/>
      <dgm:spPr/>
      <dgm:t>
        <a:bodyPr/>
        <a:lstStyle/>
        <a:p>
          <a:endParaRPr lang="en-US"/>
        </a:p>
      </dgm:t>
    </dgm:pt>
    <dgm:pt modelId="{8E6D87D6-34C8-4A57-891B-5FF315127E18}">
      <dgm:prSet/>
      <dgm:spPr/>
      <dgm:t>
        <a:bodyPr/>
        <a:lstStyle/>
        <a:p>
          <a:r>
            <a:rPr lang="en-US"/>
            <a:t>Ads above the fold</a:t>
          </a:r>
        </a:p>
      </dgm:t>
    </dgm:pt>
    <dgm:pt modelId="{10F0EB55-6C77-4FFB-8533-7E31A5E45F9D}" type="parTrans" cxnId="{1F114529-0E05-475D-8313-B84C464E31A3}">
      <dgm:prSet/>
      <dgm:spPr/>
      <dgm:t>
        <a:bodyPr/>
        <a:lstStyle/>
        <a:p>
          <a:endParaRPr lang="en-US"/>
        </a:p>
      </dgm:t>
    </dgm:pt>
    <dgm:pt modelId="{E5453510-9F09-4FC1-A611-374C8ED59D06}" type="sibTrans" cxnId="{1F114529-0E05-475D-8313-B84C464E31A3}">
      <dgm:prSet/>
      <dgm:spPr/>
      <dgm:t>
        <a:bodyPr/>
        <a:lstStyle/>
        <a:p>
          <a:endParaRPr lang="en-US"/>
        </a:p>
      </dgm:t>
    </dgm:pt>
    <dgm:pt modelId="{2BA65576-E76A-4435-8B0D-555645697C11}">
      <dgm:prSet/>
      <dgm:spPr/>
      <dgm:t>
        <a:bodyPr/>
        <a:lstStyle/>
        <a:p>
          <a:r>
            <a:rPr lang="en-US"/>
            <a:t>Authority and editorial independence – the fine balance</a:t>
          </a:r>
        </a:p>
      </dgm:t>
    </dgm:pt>
    <dgm:pt modelId="{F4B25180-7FF8-4D8C-BDF4-776039E4AD49}" type="parTrans" cxnId="{BE82AD71-EEBF-478C-9750-835CEDCDF0DA}">
      <dgm:prSet/>
      <dgm:spPr/>
      <dgm:t>
        <a:bodyPr/>
        <a:lstStyle/>
        <a:p>
          <a:endParaRPr lang="en-US"/>
        </a:p>
      </dgm:t>
    </dgm:pt>
    <dgm:pt modelId="{060F0214-4ED5-4A7B-A292-2B3885B2839B}" type="sibTrans" cxnId="{BE82AD71-EEBF-478C-9750-835CEDCDF0DA}">
      <dgm:prSet/>
      <dgm:spPr/>
      <dgm:t>
        <a:bodyPr/>
        <a:lstStyle/>
        <a:p>
          <a:endParaRPr lang="en-US"/>
        </a:p>
      </dgm:t>
    </dgm:pt>
    <dgm:pt modelId="{7FE8EA89-3D2D-4265-B915-FCECA00319B6}">
      <dgm:prSet/>
      <dgm:spPr/>
      <dgm:t>
        <a:bodyPr/>
        <a:lstStyle/>
        <a:p>
          <a:r>
            <a:rPr lang="en-US"/>
            <a:t>Demise of traditional media</a:t>
          </a:r>
        </a:p>
      </dgm:t>
    </dgm:pt>
    <dgm:pt modelId="{478444EB-E0E2-4A1B-A217-D9C51FBD62EC}" type="parTrans" cxnId="{D9C21A15-56C0-464D-BA73-948379E9442A}">
      <dgm:prSet/>
      <dgm:spPr/>
      <dgm:t>
        <a:bodyPr/>
        <a:lstStyle/>
        <a:p>
          <a:endParaRPr lang="en-US"/>
        </a:p>
      </dgm:t>
    </dgm:pt>
    <dgm:pt modelId="{A94BA4F4-FFFE-42FE-9234-052A150292C0}" type="sibTrans" cxnId="{D9C21A15-56C0-464D-BA73-948379E9442A}">
      <dgm:prSet/>
      <dgm:spPr/>
      <dgm:t>
        <a:bodyPr/>
        <a:lstStyle/>
        <a:p>
          <a:endParaRPr lang="en-US"/>
        </a:p>
      </dgm:t>
    </dgm:pt>
    <dgm:pt modelId="{AB9FD936-3E7B-2444-B9F9-7C9D27BE9A44}">
      <dgm:prSet/>
      <dgm:spPr/>
      <dgm:t>
        <a:bodyPr/>
        <a:lstStyle/>
        <a:p>
          <a:r>
            <a:rPr lang="en-US" dirty="0"/>
            <a:t>Push</a:t>
          </a:r>
        </a:p>
      </dgm:t>
    </dgm:pt>
    <dgm:pt modelId="{1021D8A9-9C9D-E34F-ABF5-CF4631525096}" type="parTrans" cxnId="{5E40B70A-9246-EE4D-89AB-EA00ED9CD95C}">
      <dgm:prSet/>
      <dgm:spPr/>
      <dgm:t>
        <a:bodyPr/>
        <a:lstStyle/>
        <a:p>
          <a:endParaRPr lang="en-US"/>
        </a:p>
      </dgm:t>
    </dgm:pt>
    <dgm:pt modelId="{1AC4B4FD-5284-2241-A25A-D2CE65D39892}" type="sibTrans" cxnId="{5E40B70A-9246-EE4D-89AB-EA00ED9CD95C}">
      <dgm:prSet/>
      <dgm:spPr/>
      <dgm:t>
        <a:bodyPr/>
        <a:lstStyle/>
        <a:p>
          <a:endParaRPr lang="en-US"/>
        </a:p>
      </dgm:t>
    </dgm:pt>
    <dgm:pt modelId="{7CD671F5-03C0-BC4A-A7E7-2C6DFB1931B0}">
      <dgm:prSet/>
      <dgm:spPr/>
      <dgm:t>
        <a:bodyPr/>
        <a:lstStyle/>
        <a:p>
          <a:r>
            <a:rPr lang="en-US" dirty="0"/>
            <a:t>Push ads are opted in from websites</a:t>
          </a:r>
        </a:p>
      </dgm:t>
    </dgm:pt>
    <dgm:pt modelId="{FC480DAC-ABEA-9F4F-B5C7-9A00F506FBEB}" type="parTrans" cxnId="{E8E55904-A611-FC4F-A03B-4836938E0473}">
      <dgm:prSet/>
      <dgm:spPr/>
      <dgm:t>
        <a:bodyPr/>
        <a:lstStyle/>
        <a:p>
          <a:endParaRPr lang="en-US"/>
        </a:p>
      </dgm:t>
    </dgm:pt>
    <dgm:pt modelId="{8B79E7F8-262F-E044-AFF1-D79B26822ED0}" type="sibTrans" cxnId="{E8E55904-A611-FC4F-A03B-4836938E0473}">
      <dgm:prSet/>
      <dgm:spPr/>
      <dgm:t>
        <a:bodyPr/>
        <a:lstStyle/>
        <a:p>
          <a:endParaRPr lang="en-US"/>
        </a:p>
      </dgm:t>
    </dgm:pt>
    <dgm:pt modelId="{530CFD35-4D56-F440-BA44-157950216F30}">
      <dgm:prSet/>
      <dgm:spPr/>
      <dgm:t>
        <a:bodyPr/>
        <a:lstStyle/>
        <a:p>
          <a:r>
            <a:rPr lang="en-US" dirty="0"/>
            <a:t>Resemble ordinary push notifications</a:t>
          </a:r>
        </a:p>
      </dgm:t>
    </dgm:pt>
    <dgm:pt modelId="{599F0746-7141-F747-A9FF-E286D527ECD6}" type="parTrans" cxnId="{5DE0C99D-57B3-8A40-8BFF-E22B22E3CDD5}">
      <dgm:prSet/>
      <dgm:spPr/>
      <dgm:t>
        <a:bodyPr/>
        <a:lstStyle/>
        <a:p>
          <a:endParaRPr lang="en-US"/>
        </a:p>
      </dgm:t>
    </dgm:pt>
    <dgm:pt modelId="{56DEAC96-0A33-FB43-A550-CC3F8BB3AB1C}" type="sibTrans" cxnId="{5DE0C99D-57B3-8A40-8BFF-E22B22E3CDD5}">
      <dgm:prSet/>
      <dgm:spPr/>
      <dgm:t>
        <a:bodyPr/>
        <a:lstStyle/>
        <a:p>
          <a:endParaRPr lang="en-US"/>
        </a:p>
      </dgm:t>
    </dgm:pt>
    <dgm:pt modelId="{FC8F0588-B109-0148-89EE-2E81939D8727}">
      <dgm:prSet/>
      <dgm:spPr/>
      <dgm:t>
        <a:bodyPr/>
        <a:lstStyle/>
        <a:p>
          <a:r>
            <a:rPr lang="en-US" dirty="0"/>
            <a:t>Bring you back to websites</a:t>
          </a:r>
        </a:p>
      </dgm:t>
    </dgm:pt>
    <dgm:pt modelId="{F9C6657E-8DA1-0E47-BC38-E571D44C3A1F}" type="parTrans" cxnId="{ACE663C1-CC3D-9A40-9498-1706A0E02EAA}">
      <dgm:prSet/>
      <dgm:spPr/>
      <dgm:t>
        <a:bodyPr/>
        <a:lstStyle/>
        <a:p>
          <a:endParaRPr lang="en-US"/>
        </a:p>
      </dgm:t>
    </dgm:pt>
    <dgm:pt modelId="{E0ADB8EA-A2AA-3144-AB83-0F2BAD81EC4D}" type="sibTrans" cxnId="{ACE663C1-CC3D-9A40-9498-1706A0E02EAA}">
      <dgm:prSet/>
      <dgm:spPr/>
      <dgm:t>
        <a:bodyPr/>
        <a:lstStyle/>
        <a:p>
          <a:endParaRPr lang="en-US"/>
        </a:p>
      </dgm:t>
    </dgm:pt>
    <dgm:pt modelId="{08F98A03-41C1-B641-AFBE-5169280C5CF4}">
      <dgm:prSet/>
      <dgm:spPr/>
      <dgm:t>
        <a:bodyPr/>
        <a:lstStyle/>
        <a:p>
          <a:r>
            <a:rPr lang="en-US" dirty="0"/>
            <a:t>Uses content marketing; converts</a:t>
          </a:r>
        </a:p>
      </dgm:t>
    </dgm:pt>
    <dgm:pt modelId="{6DB93F03-0B3A-344E-ACBF-5EF9E8185928}" type="parTrans" cxnId="{FA42F5CD-A2EB-CB4E-9A5E-B0C8669F7EE7}">
      <dgm:prSet/>
      <dgm:spPr/>
      <dgm:t>
        <a:bodyPr/>
        <a:lstStyle/>
        <a:p>
          <a:endParaRPr lang="en-US"/>
        </a:p>
      </dgm:t>
    </dgm:pt>
    <dgm:pt modelId="{CB300813-DED8-D541-8C66-8D37F1C27A09}" type="sibTrans" cxnId="{FA42F5CD-A2EB-CB4E-9A5E-B0C8669F7EE7}">
      <dgm:prSet/>
      <dgm:spPr/>
      <dgm:t>
        <a:bodyPr/>
        <a:lstStyle/>
        <a:p>
          <a:endParaRPr lang="en-US"/>
        </a:p>
      </dgm:t>
    </dgm:pt>
    <dgm:pt modelId="{9E3CE54D-7822-D74C-BC55-F9FE245116E7}" type="pres">
      <dgm:prSet presAssocID="{4BF72FF6-6277-4E51-838A-44CDB5E0ADFD}" presName="linear" presStyleCnt="0">
        <dgm:presLayoutVars>
          <dgm:dir/>
          <dgm:animLvl val="lvl"/>
          <dgm:resizeHandles val="exact"/>
        </dgm:presLayoutVars>
      </dgm:prSet>
      <dgm:spPr/>
    </dgm:pt>
    <dgm:pt modelId="{F0F8480B-3AE6-2240-BB86-9757FCAF362F}" type="pres">
      <dgm:prSet presAssocID="{4A01F744-D4DF-4259-BD99-6872B3649DC1}" presName="parentLin" presStyleCnt="0"/>
      <dgm:spPr/>
    </dgm:pt>
    <dgm:pt modelId="{C3A3D015-B8FF-F749-8F60-27CAFE9ACF61}" type="pres">
      <dgm:prSet presAssocID="{4A01F744-D4DF-4259-BD99-6872B3649DC1}" presName="parentLeftMargin" presStyleLbl="node1" presStyleIdx="0" presStyleCnt="3"/>
      <dgm:spPr/>
    </dgm:pt>
    <dgm:pt modelId="{68E193F6-12C0-7946-8238-2B9ED4C1C7AD}" type="pres">
      <dgm:prSet presAssocID="{4A01F744-D4DF-4259-BD99-6872B3649D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F051C6-A9C7-354F-A311-5987781EECC2}" type="pres">
      <dgm:prSet presAssocID="{4A01F744-D4DF-4259-BD99-6872B3649DC1}" presName="negativeSpace" presStyleCnt="0"/>
      <dgm:spPr/>
    </dgm:pt>
    <dgm:pt modelId="{C21ACB9F-BCF4-5E49-B98F-781748B04757}" type="pres">
      <dgm:prSet presAssocID="{4A01F744-D4DF-4259-BD99-6872B3649DC1}" presName="childText" presStyleLbl="conFgAcc1" presStyleIdx="0" presStyleCnt="3">
        <dgm:presLayoutVars>
          <dgm:bulletEnabled val="1"/>
        </dgm:presLayoutVars>
      </dgm:prSet>
      <dgm:spPr/>
    </dgm:pt>
    <dgm:pt modelId="{88C3FE4C-AAB4-5743-873E-F2D63F347C2F}" type="pres">
      <dgm:prSet presAssocID="{896D4158-84DB-4495-B6FB-F351F25FABBB}" presName="spaceBetweenRectangles" presStyleCnt="0"/>
      <dgm:spPr/>
    </dgm:pt>
    <dgm:pt modelId="{A42A20AB-88AE-9540-96F0-67428D855129}" type="pres">
      <dgm:prSet presAssocID="{AB9FD936-3E7B-2444-B9F9-7C9D27BE9A44}" presName="parentLin" presStyleCnt="0"/>
      <dgm:spPr/>
    </dgm:pt>
    <dgm:pt modelId="{D1EE9A4A-399B-B547-B52B-7FEDFF25F09D}" type="pres">
      <dgm:prSet presAssocID="{AB9FD936-3E7B-2444-B9F9-7C9D27BE9A44}" presName="parentLeftMargin" presStyleLbl="node1" presStyleIdx="0" presStyleCnt="3"/>
      <dgm:spPr/>
    </dgm:pt>
    <dgm:pt modelId="{8902012A-10DB-0F4A-A2B7-6A6F03617209}" type="pres">
      <dgm:prSet presAssocID="{AB9FD936-3E7B-2444-B9F9-7C9D27BE9A4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1F8AE9-A71E-1845-A703-3695DD667060}" type="pres">
      <dgm:prSet presAssocID="{AB9FD936-3E7B-2444-B9F9-7C9D27BE9A44}" presName="negativeSpace" presStyleCnt="0"/>
      <dgm:spPr/>
    </dgm:pt>
    <dgm:pt modelId="{013D17CC-5F24-354E-8476-83BDC3028450}" type="pres">
      <dgm:prSet presAssocID="{AB9FD936-3E7B-2444-B9F9-7C9D27BE9A44}" presName="childText" presStyleLbl="conFgAcc1" presStyleIdx="1" presStyleCnt="3">
        <dgm:presLayoutVars>
          <dgm:bulletEnabled val="1"/>
        </dgm:presLayoutVars>
      </dgm:prSet>
      <dgm:spPr/>
    </dgm:pt>
    <dgm:pt modelId="{2729655E-3E2D-7941-8095-86C55E9EC3A3}" type="pres">
      <dgm:prSet presAssocID="{1AC4B4FD-5284-2241-A25A-D2CE65D39892}" presName="spaceBetweenRectangles" presStyleCnt="0"/>
      <dgm:spPr/>
    </dgm:pt>
    <dgm:pt modelId="{20B95D47-438C-3D4C-992B-CA5274773035}" type="pres">
      <dgm:prSet presAssocID="{B0D0F1FA-AE2D-4F87-B3FE-A6A92273F2EE}" presName="parentLin" presStyleCnt="0"/>
      <dgm:spPr/>
    </dgm:pt>
    <dgm:pt modelId="{A62B4624-66E5-484B-813B-56E39CF248D9}" type="pres">
      <dgm:prSet presAssocID="{B0D0F1FA-AE2D-4F87-B3FE-A6A92273F2EE}" presName="parentLeftMargin" presStyleLbl="node1" presStyleIdx="1" presStyleCnt="3"/>
      <dgm:spPr/>
    </dgm:pt>
    <dgm:pt modelId="{F521CDD8-51B0-3542-BE50-6A5E3A60F56D}" type="pres">
      <dgm:prSet presAssocID="{B0D0F1FA-AE2D-4F87-B3FE-A6A92273F2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2690CFA-F55B-AD48-B95B-564E4BBD5093}" type="pres">
      <dgm:prSet presAssocID="{B0D0F1FA-AE2D-4F87-B3FE-A6A92273F2EE}" presName="negativeSpace" presStyleCnt="0"/>
      <dgm:spPr/>
    </dgm:pt>
    <dgm:pt modelId="{BF8EBB6F-A87B-084B-A5FA-80C9AE3D31AD}" type="pres">
      <dgm:prSet presAssocID="{B0D0F1FA-AE2D-4F87-B3FE-A6A92273F2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2A7D02-2AEF-A14D-A7B0-8CE49B1FA0CB}" type="presOf" srcId="{AB9FD936-3E7B-2444-B9F9-7C9D27BE9A44}" destId="{8902012A-10DB-0F4A-A2B7-6A6F03617209}" srcOrd="1" destOrd="0" presId="urn:microsoft.com/office/officeart/2005/8/layout/list1"/>
    <dgm:cxn modelId="{BF4B0303-D7F2-D049-ADB6-624895AB75D4}" type="presOf" srcId="{FE9761F5-A8A7-4B02-A886-F4F7F40B522A}" destId="{BF8EBB6F-A87B-084B-A5FA-80C9AE3D31AD}" srcOrd="0" destOrd="0" presId="urn:microsoft.com/office/officeart/2005/8/layout/list1"/>
    <dgm:cxn modelId="{E8E55904-A611-FC4F-A03B-4836938E0473}" srcId="{AB9FD936-3E7B-2444-B9F9-7C9D27BE9A44}" destId="{7CD671F5-03C0-BC4A-A7E7-2C6DFB1931B0}" srcOrd="0" destOrd="0" parTransId="{FC480DAC-ABEA-9F4F-B5C7-9A00F506FBEB}" sibTransId="{8B79E7F8-262F-E044-AFF1-D79B26822ED0}"/>
    <dgm:cxn modelId="{5E40B70A-9246-EE4D-89AB-EA00ED9CD95C}" srcId="{4BF72FF6-6277-4E51-838A-44CDB5E0ADFD}" destId="{AB9FD936-3E7B-2444-B9F9-7C9D27BE9A44}" srcOrd="1" destOrd="0" parTransId="{1021D8A9-9C9D-E34F-ABF5-CF4631525096}" sibTransId="{1AC4B4FD-5284-2241-A25A-D2CE65D39892}"/>
    <dgm:cxn modelId="{A20DDA0B-8F15-A34D-BF90-BFE7B49ADB9A}" type="presOf" srcId="{08F98A03-41C1-B641-AFBE-5169280C5CF4}" destId="{C21ACB9F-BCF4-5E49-B98F-781748B04757}" srcOrd="0" destOrd="1" presId="urn:microsoft.com/office/officeart/2005/8/layout/list1"/>
    <dgm:cxn modelId="{D9C21A15-56C0-464D-BA73-948379E9442A}" srcId="{B0D0F1FA-AE2D-4F87-B3FE-A6A92273F2EE}" destId="{7FE8EA89-3D2D-4265-B915-FCECA00319B6}" srcOrd="3" destOrd="0" parTransId="{478444EB-E0E2-4A1B-A217-D9C51FBD62EC}" sibTransId="{A94BA4F4-FFFE-42FE-9234-052A150292C0}"/>
    <dgm:cxn modelId="{A4A71E26-D3D9-4840-AD56-31D23AA87E3C}" type="presOf" srcId="{8E6D87D6-34C8-4A57-891B-5FF315127E18}" destId="{BF8EBB6F-A87B-084B-A5FA-80C9AE3D31AD}" srcOrd="0" destOrd="1" presId="urn:microsoft.com/office/officeart/2005/8/layout/list1"/>
    <dgm:cxn modelId="{D334ED26-C9C9-4C7E-8746-82B9A87EB044}" srcId="{4A01F744-D4DF-4259-BD99-6872B3649DC1}" destId="{367F7729-09DC-4AD9-94B0-C2F76F2FBAD0}" srcOrd="0" destOrd="0" parTransId="{0DF1C332-C108-445A-A00A-D23961078EC8}" sibTransId="{66F976AB-6254-4871-BEC6-F60CC618A3DE}"/>
    <dgm:cxn modelId="{1F114529-0E05-475D-8313-B84C464E31A3}" srcId="{B0D0F1FA-AE2D-4F87-B3FE-A6A92273F2EE}" destId="{8E6D87D6-34C8-4A57-891B-5FF315127E18}" srcOrd="1" destOrd="0" parTransId="{10F0EB55-6C77-4FFB-8533-7E31A5E45F9D}" sibTransId="{E5453510-9F09-4FC1-A611-374C8ED59D06}"/>
    <dgm:cxn modelId="{B6CD1E2C-6143-0443-9E77-53F6E0C3536C}" type="presOf" srcId="{7FE8EA89-3D2D-4265-B915-FCECA00319B6}" destId="{BF8EBB6F-A87B-084B-A5FA-80C9AE3D31AD}" srcOrd="0" destOrd="3" presId="urn:microsoft.com/office/officeart/2005/8/layout/list1"/>
    <dgm:cxn modelId="{286C253F-D08B-1C43-A0FB-656847A86121}" type="presOf" srcId="{4BF72FF6-6277-4E51-838A-44CDB5E0ADFD}" destId="{9E3CE54D-7822-D74C-BC55-F9FE245116E7}" srcOrd="0" destOrd="0" presId="urn:microsoft.com/office/officeart/2005/8/layout/list1"/>
    <dgm:cxn modelId="{6D4FC740-181C-F34F-AAC7-47BD4913088E}" type="presOf" srcId="{367F7729-09DC-4AD9-94B0-C2F76F2FBAD0}" destId="{C21ACB9F-BCF4-5E49-B98F-781748B04757}" srcOrd="0" destOrd="0" presId="urn:microsoft.com/office/officeart/2005/8/layout/list1"/>
    <dgm:cxn modelId="{DFC75B46-163B-694F-94D9-0C5BB8ABBFD0}" type="presOf" srcId="{B0D0F1FA-AE2D-4F87-B3FE-A6A92273F2EE}" destId="{F521CDD8-51B0-3542-BE50-6A5E3A60F56D}" srcOrd="1" destOrd="0" presId="urn:microsoft.com/office/officeart/2005/8/layout/list1"/>
    <dgm:cxn modelId="{C601225C-A23F-7343-AF34-3F1D39D8A056}" type="presOf" srcId="{530CFD35-4D56-F440-BA44-157950216F30}" destId="{013D17CC-5F24-354E-8476-83BDC3028450}" srcOrd="0" destOrd="1" presId="urn:microsoft.com/office/officeart/2005/8/layout/list1"/>
    <dgm:cxn modelId="{BE82AD71-EEBF-478C-9750-835CEDCDF0DA}" srcId="{B0D0F1FA-AE2D-4F87-B3FE-A6A92273F2EE}" destId="{2BA65576-E76A-4435-8B0D-555645697C11}" srcOrd="2" destOrd="0" parTransId="{F4B25180-7FF8-4D8C-BDF4-776039E4AD49}" sibTransId="{060F0214-4ED5-4A7B-A292-2B3885B2839B}"/>
    <dgm:cxn modelId="{33FC3373-AD61-0D41-BF42-2B88BB7C2969}" type="presOf" srcId="{4A01F744-D4DF-4259-BD99-6872B3649DC1}" destId="{68E193F6-12C0-7946-8238-2B9ED4C1C7AD}" srcOrd="1" destOrd="0" presId="urn:microsoft.com/office/officeart/2005/8/layout/list1"/>
    <dgm:cxn modelId="{51D5BE7E-9B6D-6541-B19D-E6C2291E4E3D}" type="presOf" srcId="{D9B0818E-0016-4AA0-8225-E30723DBE882}" destId="{C21ACB9F-BCF4-5E49-B98F-781748B04757}" srcOrd="0" destOrd="2" presId="urn:microsoft.com/office/officeart/2005/8/layout/list1"/>
    <dgm:cxn modelId="{2A73937F-AC0D-0E4A-8B21-1FF3DE2A1AE7}" type="presOf" srcId="{B0D0F1FA-AE2D-4F87-B3FE-A6A92273F2EE}" destId="{A62B4624-66E5-484B-813B-56E39CF248D9}" srcOrd="0" destOrd="0" presId="urn:microsoft.com/office/officeart/2005/8/layout/list1"/>
    <dgm:cxn modelId="{4FFAC884-F0A9-48B2-A5DA-50C0FA00FA18}" srcId="{B0D0F1FA-AE2D-4F87-B3FE-A6A92273F2EE}" destId="{FE9761F5-A8A7-4B02-A886-F4F7F40B522A}" srcOrd="0" destOrd="0" parTransId="{C09FB548-0C9C-47C6-B4CD-2D22DE27BCDF}" sibTransId="{D07F3232-BCCE-45D5-B7DD-C908C752E5FD}"/>
    <dgm:cxn modelId="{68D50E85-C754-BE4C-8E7A-7CCF2E55B326}" type="presOf" srcId="{7CD671F5-03C0-BC4A-A7E7-2C6DFB1931B0}" destId="{013D17CC-5F24-354E-8476-83BDC3028450}" srcOrd="0" destOrd="0" presId="urn:microsoft.com/office/officeart/2005/8/layout/list1"/>
    <dgm:cxn modelId="{72036487-D74A-5D4E-94BA-25F6A6FE89F8}" type="presOf" srcId="{AB9FD936-3E7B-2444-B9F9-7C9D27BE9A44}" destId="{D1EE9A4A-399B-B547-B52B-7FEDFF25F09D}" srcOrd="0" destOrd="0" presId="urn:microsoft.com/office/officeart/2005/8/layout/list1"/>
    <dgm:cxn modelId="{5DE0C99D-57B3-8A40-8BFF-E22B22E3CDD5}" srcId="{AB9FD936-3E7B-2444-B9F9-7C9D27BE9A44}" destId="{530CFD35-4D56-F440-BA44-157950216F30}" srcOrd="1" destOrd="0" parTransId="{599F0746-7141-F747-A9FF-E286D527ECD6}" sibTransId="{56DEAC96-0A33-FB43-A550-CC3F8BB3AB1C}"/>
    <dgm:cxn modelId="{CDD889AD-1E78-6147-A503-B8DDF96AAF19}" type="presOf" srcId="{FC8F0588-B109-0148-89EE-2E81939D8727}" destId="{013D17CC-5F24-354E-8476-83BDC3028450}" srcOrd="0" destOrd="2" presId="urn:microsoft.com/office/officeart/2005/8/layout/list1"/>
    <dgm:cxn modelId="{E4ABFCB0-35A6-BE4F-9B58-BD1D2F51E374}" type="presOf" srcId="{2BA65576-E76A-4435-8B0D-555645697C11}" destId="{BF8EBB6F-A87B-084B-A5FA-80C9AE3D31AD}" srcOrd="0" destOrd="2" presId="urn:microsoft.com/office/officeart/2005/8/layout/list1"/>
    <dgm:cxn modelId="{ACE663C1-CC3D-9A40-9498-1706A0E02EAA}" srcId="{AB9FD936-3E7B-2444-B9F9-7C9D27BE9A44}" destId="{FC8F0588-B109-0148-89EE-2E81939D8727}" srcOrd="2" destOrd="0" parTransId="{F9C6657E-8DA1-0E47-BC38-E571D44C3A1F}" sibTransId="{E0ADB8EA-A2AA-3144-AB83-0F2BAD81EC4D}"/>
    <dgm:cxn modelId="{E6BEAAC4-5763-48B0-A213-EFE71BAB0F30}" srcId="{4BF72FF6-6277-4E51-838A-44CDB5E0ADFD}" destId="{4A01F744-D4DF-4259-BD99-6872B3649DC1}" srcOrd="0" destOrd="0" parTransId="{58083BAF-E602-4158-A279-C8EEBC9F8BDF}" sibTransId="{896D4158-84DB-4495-B6FB-F351F25FABBB}"/>
    <dgm:cxn modelId="{FA42F5CD-A2EB-CB4E-9A5E-B0C8669F7EE7}" srcId="{4A01F744-D4DF-4259-BD99-6872B3649DC1}" destId="{08F98A03-41C1-B641-AFBE-5169280C5CF4}" srcOrd="1" destOrd="0" parTransId="{6DB93F03-0B3A-344E-ACBF-5EF9E8185928}" sibTransId="{CB300813-DED8-D541-8C66-8D37F1C27A09}"/>
    <dgm:cxn modelId="{E68FB3E1-7BC3-0B48-A6A7-01CD25A35583}" type="presOf" srcId="{4A01F744-D4DF-4259-BD99-6872B3649DC1}" destId="{C3A3D015-B8FF-F749-8F60-27CAFE9ACF61}" srcOrd="0" destOrd="0" presId="urn:microsoft.com/office/officeart/2005/8/layout/list1"/>
    <dgm:cxn modelId="{93340AE8-6C49-45A1-9FFF-FB31A132B938}" srcId="{4BF72FF6-6277-4E51-838A-44CDB5E0ADFD}" destId="{B0D0F1FA-AE2D-4F87-B3FE-A6A92273F2EE}" srcOrd="2" destOrd="0" parTransId="{48F3DFE3-4931-49E5-A503-F9E1F4A3EC23}" sibTransId="{832FD1CE-4B03-4533-BDB3-9F61D57E79B5}"/>
    <dgm:cxn modelId="{C72005F0-C289-41C7-965E-382371EFA1C2}" srcId="{4A01F744-D4DF-4259-BD99-6872B3649DC1}" destId="{D9B0818E-0016-4AA0-8225-E30723DBE882}" srcOrd="2" destOrd="0" parTransId="{3F47D7D5-BFD6-4CA9-95BE-D609236CBF74}" sibTransId="{BD9985CE-53DC-4753-9BE0-DBD6C73DF147}"/>
    <dgm:cxn modelId="{B4E9B69E-0579-0B4E-A086-8AF7A30F4BB8}" type="presParOf" srcId="{9E3CE54D-7822-D74C-BC55-F9FE245116E7}" destId="{F0F8480B-3AE6-2240-BB86-9757FCAF362F}" srcOrd="0" destOrd="0" presId="urn:microsoft.com/office/officeart/2005/8/layout/list1"/>
    <dgm:cxn modelId="{D8484772-6B77-7441-A643-D40010E59C87}" type="presParOf" srcId="{F0F8480B-3AE6-2240-BB86-9757FCAF362F}" destId="{C3A3D015-B8FF-F749-8F60-27CAFE9ACF61}" srcOrd="0" destOrd="0" presId="urn:microsoft.com/office/officeart/2005/8/layout/list1"/>
    <dgm:cxn modelId="{2620ACA1-5896-4149-95E7-D15F20EE820F}" type="presParOf" srcId="{F0F8480B-3AE6-2240-BB86-9757FCAF362F}" destId="{68E193F6-12C0-7946-8238-2B9ED4C1C7AD}" srcOrd="1" destOrd="0" presId="urn:microsoft.com/office/officeart/2005/8/layout/list1"/>
    <dgm:cxn modelId="{9B032C93-F685-F64D-A6C1-B84B55880553}" type="presParOf" srcId="{9E3CE54D-7822-D74C-BC55-F9FE245116E7}" destId="{C4F051C6-A9C7-354F-A311-5987781EECC2}" srcOrd="1" destOrd="0" presId="urn:microsoft.com/office/officeart/2005/8/layout/list1"/>
    <dgm:cxn modelId="{901743FA-B123-5C4F-9C91-D08C3E75C39E}" type="presParOf" srcId="{9E3CE54D-7822-D74C-BC55-F9FE245116E7}" destId="{C21ACB9F-BCF4-5E49-B98F-781748B04757}" srcOrd="2" destOrd="0" presId="urn:microsoft.com/office/officeart/2005/8/layout/list1"/>
    <dgm:cxn modelId="{408EEBE0-D20E-8A45-931E-230BD6E16EC9}" type="presParOf" srcId="{9E3CE54D-7822-D74C-BC55-F9FE245116E7}" destId="{88C3FE4C-AAB4-5743-873E-F2D63F347C2F}" srcOrd="3" destOrd="0" presId="urn:microsoft.com/office/officeart/2005/8/layout/list1"/>
    <dgm:cxn modelId="{99F01142-E3CD-8242-8EDC-2F209301B7F1}" type="presParOf" srcId="{9E3CE54D-7822-D74C-BC55-F9FE245116E7}" destId="{A42A20AB-88AE-9540-96F0-67428D855129}" srcOrd="4" destOrd="0" presId="urn:microsoft.com/office/officeart/2005/8/layout/list1"/>
    <dgm:cxn modelId="{4B7CD429-C3BA-F44E-BB04-1014B55B13B6}" type="presParOf" srcId="{A42A20AB-88AE-9540-96F0-67428D855129}" destId="{D1EE9A4A-399B-B547-B52B-7FEDFF25F09D}" srcOrd="0" destOrd="0" presId="urn:microsoft.com/office/officeart/2005/8/layout/list1"/>
    <dgm:cxn modelId="{F18AA23E-B7BF-934E-9FAE-DA61EBFCCC9D}" type="presParOf" srcId="{A42A20AB-88AE-9540-96F0-67428D855129}" destId="{8902012A-10DB-0F4A-A2B7-6A6F03617209}" srcOrd="1" destOrd="0" presId="urn:microsoft.com/office/officeart/2005/8/layout/list1"/>
    <dgm:cxn modelId="{EC0B6E69-F73E-E045-9A56-3015D46D1117}" type="presParOf" srcId="{9E3CE54D-7822-D74C-BC55-F9FE245116E7}" destId="{D61F8AE9-A71E-1845-A703-3695DD667060}" srcOrd="5" destOrd="0" presId="urn:microsoft.com/office/officeart/2005/8/layout/list1"/>
    <dgm:cxn modelId="{4F89BDB2-403D-CC45-9B2A-5D7C46D27FC6}" type="presParOf" srcId="{9E3CE54D-7822-D74C-BC55-F9FE245116E7}" destId="{013D17CC-5F24-354E-8476-83BDC3028450}" srcOrd="6" destOrd="0" presId="urn:microsoft.com/office/officeart/2005/8/layout/list1"/>
    <dgm:cxn modelId="{A9AB4EBD-739C-5942-A0BD-E403BAFDF46E}" type="presParOf" srcId="{9E3CE54D-7822-D74C-BC55-F9FE245116E7}" destId="{2729655E-3E2D-7941-8095-86C55E9EC3A3}" srcOrd="7" destOrd="0" presId="urn:microsoft.com/office/officeart/2005/8/layout/list1"/>
    <dgm:cxn modelId="{8C3172A2-02C0-C34E-846E-98696AA8DBFE}" type="presParOf" srcId="{9E3CE54D-7822-D74C-BC55-F9FE245116E7}" destId="{20B95D47-438C-3D4C-992B-CA5274773035}" srcOrd="8" destOrd="0" presId="urn:microsoft.com/office/officeart/2005/8/layout/list1"/>
    <dgm:cxn modelId="{8CDED01A-C5FC-D841-AF10-225DDE7351E6}" type="presParOf" srcId="{20B95D47-438C-3D4C-992B-CA5274773035}" destId="{A62B4624-66E5-484B-813B-56E39CF248D9}" srcOrd="0" destOrd="0" presId="urn:microsoft.com/office/officeart/2005/8/layout/list1"/>
    <dgm:cxn modelId="{842CD536-9186-C34F-B53E-46020C2E3363}" type="presParOf" srcId="{20B95D47-438C-3D4C-992B-CA5274773035}" destId="{F521CDD8-51B0-3542-BE50-6A5E3A60F56D}" srcOrd="1" destOrd="0" presId="urn:microsoft.com/office/officeart/2005/8/layout/list1"/>
    <dgm:cxn modelId="{EF0D594B-E21D-C541-AD9D-211E1189EA3F}" type="presParOf" srcId="{9E3CE54D-7822-D74C-BC55-F9FE245116E7}" destId="{52690CFA-F55B-AD48-B95B-564E4BBD5093}" srcOrd="9" destOrd="0" presId="urn:microsoft.com/office/officeart/2005/8/layout/list1"/>
    <dgm:cxn modelId="{8C2F02C8-FD35-184D-BF3F-9BF99262E62C}" type="presParOf" srcId="{9E3CE54D-7822-D74C-BC55-F9FE245116E7}" destId="{BF8EBB6F-A87B-084B-A5FA-80C9AE3D31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322EB-923D-496E-A01E-44F040E1369C}">
      <dsp:nvSpPr>
        <dsp:cNvPr id="0" name=""/>
        <dsp:cNvSpPr/>
      </dsp:nvSpPr>
      <dsp:spPr>
        <a:xfrm>
          <a:off x="393" y="629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E334A-E388-40FB-95BE-8A14F9F8AB58}">
      <dsp:nvSpPr>
        <dsp:cNvPr id="0" name=""/>
        <dsp:cNvSpPr/>
      </dsp:nvSpPr>
      <dsp:spPr>
        <a:xfrm>
          <a:off x="393" y="186116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Content Marketing	</a:t>
          </a:r>
        </a:p>
      </dsp:txBody>
      <dsp:txXfrm>
        <a:off x="393" y="1861168"/>
        <a:ext cx="3138750" cy="470812"/>
      </dsp:txXfrm>
    </dsp:sp>
    <dsp:sp modelId="{9F6FA404-100A-4BD3-9E7C-55DEBD38797A}">
      <dsp:nvSpPr>
        <dsp:cNvPr id="0" name=""/>
        <dsp:cNvSpPr/>
      </dsp:nvSpPr>
      <dsp:spPr>
        <a:xfrm>
          <a:off x="393" y="2393821"/>
          <a:ext cx="3138750" cy="1327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Can be sponsored (the brand creates the content) or it can be created in-house (staff write profiles or content about the brand).</a:t>
          </a:r>
        </a:p>
      </dsp:txBody>
      <dsp:txXfrm>
        <a:off x="393" y="2393821"/>
        <a:ext cx="3138750" cy="1327868"/>
      </dsp:txXfrm>
    </dsp:sp>
    <dsp:sp modelId="{19F0FF13-0A49-4BC8-81C3-2484E383F816}">
      <dsp:nvSpPr>
        <dsp:cNvPr id="0" name=""/>
        <dsp:cNvSpPr/>
      </dsp:nvSpPr>
      <dsp:spPr>
        <a:xfrm>
          <a:off x="3688425" y="629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54DEB-BC09-4FC7-9A70-01A4E2EA21E3}">
      <dsp:nvSpPr>
        <dsp:cNvPr id="0" name=""/>
        <dsp:cNvSpPr/>
      </dsp:nvSpPr>
      <dsp:spPr>
        <a:xfrm>
          <a:off x="3688425" y="186116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Editorial</a:t>
          </a:r>
        </a:p>
      </dsp:txBody>
      <dsp:txXfrm>
        <a:off x="3688425" y="1861168"/>
        <a:ext cx="3138750" cy="470812"/>
      </dsp:txXfrm>
    </dsp:sp>
    <dsp:sp modelId="{5EFB3BAD-3D80-4BF3-8739-E018178D0489}">
      <dsp:nvSpPr>
        <dsp:cNvPr id="0" name=""/>
        <dsp:cNvSpPr/>
      </dsp:nvSpPr>
      <dsp:spPr>
        <a:xfrm>
          <a:off x="3688425" y="2393821"/>
          <a:ext cx="3138750" cy="1327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Content that is considered news, information, reportage. Unbiased, uninfluenced by financial or reward incentive.</a:t>
          </a:r>
        </a:p>
      </dsp:txBody>
      <dsp:txXfrm>
        <a:off x="3688425" y="2393821"/>
        <a:ext cx="3138750" cy="1327868"/>
      </dsp:txXfrm>
    </dsp:sp>
    <dsp:sp modelId="{A591DD6E-4598-49F3-BBE9-5663D2FB0E13}">
      <dsp:nvSpPr>
        <dsp:cNvPr id="0" name=""/>
        <dsp:cNvSpPr/>
      </dsp:nvSpPr>
      <dsp:spPr>
        <a:xfrm>
          <a:off x="7376456" y="629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11604-615B-4391-99B3-A9E7D4F76F9E}">
      <dsp:nvSpPr>
        <dsp:cNvPr id="0" name=""/>
        <dsp:cNvSpPr/>
      </dsp:nvSpPr>
      <dsp:spPr>
        <a:xfrm>
          <a:off x="7376456" y="1861168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Advertising</a:t>
          </a:r>
        </a:p>
      </dsp:txBody>
      <dsp:txXfrm>
        <a:off x="7376456" y="1861168"/>
        <a:ext cx="3138750" cy="470812"/>
      </dsp:txXfrm>
    </dsp:sp>
    <dsp:sp modelId="{4ADE908A-2008-48EF-AB6B-BA36776340B6}">
      <dsp:nvSpPr>
        <dsp:cNvPr id="0" name=""/>
        <dsp:cNvSpPr/>
      </dsp:nvSpPr>
      <dsp:spPr>
        <a:xfrm>
          <a:off x="7376456" y="2393821"/>
          <a:ext cx="3138750" cy="1327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Purchased space (visual, audio, text) to promote a brand</a:t>
          </a:r>
        </a:p>
      </dsp:txBody>
      <dsp:txXfrm>
        <a:off x="7376456" y="2393821"/>
        <a:ext cx="3138750" cy="1327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CB9F-BCF4-5E49-B98F-781748B04757}">
      <dsp:nvSpPr>
        <dsp:cNvPr id="0" name=""/>
        <dsp:cNvSpPr/>
      </dsp:nvSpPr>
      <dsp:spPr>
        <a:xfrm>
          <a:off x="0" y="209970"/>
          <a:ext cx="400838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095" tIns="291592" rIns="3110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Pull customers to the product - SEO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Uses content marketing; converts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Dollar Shave Club</a:t>
          </a:r>
          <a:endParaRPr lang="en-US" sz="1400" kern="1200" dirty="0"/>
        </a:p>
      </dsp:txBody>
      <dsp:txXfrm>
        <a:off x="0" y="209970"/>
        <a:ext cx="4008384" cy="1058400"/>
      </dsp:txXfrm>
    </dsp:sp>
    <dsp:sp modelId="{68E193F6-12C0-7946-8238-2B9ED4C1C7AD}">
      <dsp:nvSpPr>
        <dsp:cNvPr id="0" name=""/>
        <dsp:cNvSpPr/>
      </dsp:nvSpPr>
      <dsp:spPr>
        <a:xfrm>
          <a:off x="200419" y="3330"/>
          <a:ext cx="280586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055" tIns="0" rIns="1060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Pull</a:t>
          </a:r>
        </a:p>
      </dsp:txBody>
      <dsp:txXfrm>
        <a:off x="220594" y="23505"/>
        <a:ext cx="2765518" cy="372930"/>
      </dsp:txXfrm>
    </dsp:sp>
    <dsp:sp modelId="{013D17CC-5F24-354E-8476-83BDC3028450}">
      <dsp:nvSpPr>
        <dsp:cNvPr id="0" name=""/>
        <dsp:cNvSpPr/>
      </dsp:nvSpPr>
      <dsp:spPr>
        <a:xfrm>
          <a:off x="0" y="1550610"/>
          <a:ext cx="400838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095" tIns="291592" rIns="3110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Push ads are opted in from websites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Resemble ordinary push notifications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Bring you back to websites</a:t>
          </a:r>
        </a:p>
      </dsp:txBody>
      <dsp:txXfrm>
        <a:off x="0" y="1550610"/>
        <a:ext cx="4008384" cy="1058400"/>
      </dsp:txXfrm>
    </dsp:sp>
    <dsp:sp modelId="{8902012A-10DB-0F4A-A2B7-6A6F03617209}">
      <dsp:nvSpPr>
        <dsp:cNvPr id="0" name=""/>
        <dsp:cNvSpPr/>
      </dsp:nvSpPr>
      <dsp:spPr>
        <a:xfrm>
          <a:off x="200419" y="1343971"/>
          <a:ext cx="280586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055" tIns="0" rIns="1060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Push</a:t>
          </a:r>
        </a:p>
      </dsp:txBody>
      <dsp:txXfrm>
        <a:off x="220594" y="1364146"/>
        <a:ext cx="2765518" cy="372930"/>
      </dsp:txXfrm>
    </dsp:sp>
    <dsp:sp modelId="{BF8EBB6F-A87B-084B-A5FA-80C9AE3D31AD}">
      <dsp:nvSpPr>
        <dsp:cNvPr id="0" name=""/>
        <dsp:cNvSpPr/>
      </dsp:nvSpPr>
      <dsp:spPr>
        <a:xfrm>
          <a:off x="0" y="2891251"/>
          <a:ext cx="4008384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095" tIns="291592" rIns="31109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is editorial and what is advertising?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Ads above the fold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Authority and editorial independence – the fine balance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Demise of traditional media</a:t>
          </a:r>
        </a:p>
      </dsp:txBody>
      <dsp:txXfrm>
        <a:off x="0" y="2891251"/>
        <a:ext cx="4008384" cy="1499400"/>
      </dsp:txXfrm>
    </dsp:sp>
    <dsp:sp modelId="{F521CDD8-51B0-3542-BE50-6A5E3A60F56D}">
      <dsp:nvSpPr>
        <dsp:cNvPr id="0" name=""/>
        <dsp:cNvSpPr/>
      </dsp:nvSpPr>
      <dsp:spPr>
        <a:xfrm>
          <a:off x="200419" y="2684610"/>
          <a:ext cx="2805868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055" tIns="0" rIns="1060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Blurred lines</a:t>
          </a:r>
        </a:p>
      </dsp:txBody>
      <dsp:txXfrm>
        <a:off x="220594" y="2704785"/>
        <a:ext cx="2765518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C3C0F-5075-8F4C-BFFF-ADC772364813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EE1D2-3D4E-EC40-B1AA-FF18AF8A3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4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0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2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1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3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BB91-B44F-3342-860E-DA84E9F82CB6}" type="datetimeFigureOut">
              <a:rPr lang="en-US" smtClean="0"/>
              <a:t>3/14/23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A5622-69A7-A549-8569-4F3AFF0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reate.kahoot.it/course/8da34034-4aa9-489d-b6c5-d434e9090f1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Pub 101 – Week Nine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March 14, 2023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</a:rPr>
              <a:t>Monetization</a:t>
            </a:r>
          </a:p>
        </p:txBody>
      </p:sp>
      <p:pic>
        <p:nvPicPr>
          <p:cNvPr id="7" name="Graphic 6" descr="Beer">
            <a:extLst>
              <a:ext uri="{FF2B5EF4-FFF2-40B4-BE49-F238E27FC236}">
                <a16:creationId xmlns:a16="http://schemas.microsoft.com/office/drawing/2014/main" id="{9222EFF8-37FB-9CBD-DFCB-8437E43F1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24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Important to be aware: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CA" dirty="0"/>
              <a:t>All sponsored content must be labelled clearly as such. </a:t>
            </a:r>
          </a:p>
          <a:p>
            <a:r>
              <a:rPr lang="en-CA" dirty="0"/>
              <a:t>Advertising must be set in a different typeface (maybe font).</a:t>
            </a:r>
          </a:p>
          <a:p>
            <a:r>
              <a:rPr lang="en-CA" dirty="0"/>
              <a:t>Content must be agreed to upfront: how much negativity can there be in the piece, length, images etc. </a:t>
            </a:r>
          </a:p>
          <a:p>
            <a:r>
              <a:rPr lang="en-CA" dirty="0"/>
              <a:t>Be aware of audience response and be prepared to handle it. </a:t>
            </a:r>
          </a:p>
          <a:p>
            <a:r>
              <a:rPr lang="en-CA" dirty="0"/>
              <a:t>How much of your site will you allocate to ads, affiliates, and sponsored content?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dvertorial-sample-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6" r="-17716"/>
          <a:stretch>
            <a:fillRect/>
          </a:stretch>
        </p:blipFill>
        <p:spPr>
          <a:xfrm>
            <a:off x="1779896" y="457200"/>
            <a:ext cx="863220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Activity…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ECB35-250B-374C-8977-8A281985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In groups of three or four</a:t>
            </a:r>
          </a:p>
          <a:p>
            <a:pPr marL="0" indent="0">
              <a:buNone/>
            </a:pPr>
            <a:r>
              <a:rPr lang="en-US" sz="2200"/>
              <a:t>You’ve been given an incredible opportunity to promote your brand. You can use two social platforms to create a guerilla marketing campaign.</a:t>
            </a:r>
          </a:p>
          <a:p>
            <a:r>
              <a:rPr lang="en-US" sz="2200"/>
              <a:t>	Choose a space: sports, service, lifestyle, personal, food, politics…</a:t>
            </a:r>
          </a:p>
          <a:p>
            <a:r>
              <a:rPr lang="en-US" sz="2200"/>
              <a:t>	Decide whether you will use editorial, advertising, or sponsored content</a:t>
            </a:r>
          </a:p>
          <a:p>
            <a:r>
              <a:rPr lang="en-US" sz="2200"/>
              <a:t>	Write a paragraph describing your brand</a:t>
            </a:r>
          </a:p>
          <a:p>
            <a:r>
              <a:rPr lang="en-US" sz="2200"/>
              <a:t>	List three tactics in your marketing strategy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779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2313-1B87-26D0-5907-9D07D7D6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/>
              <a:t>On the Menu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D7F8-45C2-1903-76A3-DF57105C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Check-in</a:t>
            </a:r>
          </a:p>
          <a:p>
            <a:pPr lvl="1"/>
            <a:r>
              <a:rPr lang="en-US" sz="2000" dirty="0"/>
              <a:t>Activity</a:t>
            </a:r>
          </a:p>
          <a:p>
            <a:r>
              <a:rPr lang="en-US" sz="2000" dirty="0"/>
              <a:t>This week in Socials</a:t>
            </a:r>
          </a:p>
          <a:p>
            <a:r>
              <a:rPr lang="en-US" sz="2000" dirty="0"/>
              <a:t>Feedback</a:t>
            </a:r>
          </a:p>
          <a:p>
            <a:r>
              <a:rPr lang="en-US" sz="2000" dirty="0"/>
              <a:t>Guest speaker – Trevor </a:t>
            </a:r>
            <a:r>
              <a:rPr lang="en-US" sz="2000" dirty="0" err="1"/>
              <a:t>Battye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344F1576-C260-2CB3-9529-15BFEB550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5" r="26559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A2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76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666E1-CE52-6545-0267-4D5896CE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Just for fun…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6FF98-B128-A8BF-82BF-11B0C8A8F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 dirty="0">
              <a:hlinkClick r:id="rId2"/>
            </a:endParaRPr>
          </a:p>
          <a:p>
            <a:endParaRPr lang="en-US" sz="2200" dirty="0">
              <a:hlinkClick r:id="rId2"/>
            </a:endParaRPr>
          </a:p>
          <a:p>
            <a:endParaRPr lang="en-US" sz="2200" dirty="0">
              <a:hlinkClick r:id="rId2"/>
            </a:endParaRP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Kahoot!</a:t>
            </a:r>
            <a:endParaRPr lang="en-US" sz="2200" dirty="0"/>
          </a:p>
        </p:txBody>
      </p:sp>
      <p:pic>
        <p:nvPicPr>
          <p:cNvPr id="5" name="Picture 4" descr="Flying soap bubbles">
            <a:extLst>
              <a:ext uri="{FF2B5EF4-FFF2-40B4-BE49-F238E27FC236}">
                <a16:creationId xmlns:a16="http://schemas.microsoft.com/office/drawing/2014/main" id="{1BF89FD4-DEED-A22B-1E21-000DA5E34F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87" r="1405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023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C53DB-AD54-2742-82E6-56B7720F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281" y="139390"/>
            <a:ext cx="5299364" cy="7390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20DAF-15BC-F795-2DAC-B7804ACB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62" y="365125"/>
            <a:ext cx="2413348" cy="1161488"/>
          </a:xfrm>
        </p:spPr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EE62C2-9521-94F1-328B-F6C1B8311384}"/>
              </a:ext>
            </a:extLst>
          </p:cNvPr>
          <p:cNvSpPr txBox="1"/>
          <p:nvPr/>
        </p:nvSpPr>
        <p:spPr>
          <a:xfrm>
            <a:off x="382226" y="1361070"/>
            <a:ext cx="2958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323D48"/>
                </a:solidFill>
                <a:effectLst/>
              </a:rPr>
              <a:t>The worst thing about the course?</a:t>
            </a:r>
          </a:p>
          <a:p>
            <a:endParaRPr lang="en-CA" dirty="0">
              <a:solidFill>
                <a:srgbClr val="323D48"/>
              </a:solidFill>
            </a:endParaRPr>
          </a:p>
          <a:p>
            <a:r>
              <a:rPr lang="en-CA" dirty="0"/>
              <a:t>We have to pay for the website domains </a:t>
            </a:r>
            <a:r>
              <a:rPr lang="en-CA" dirty="0" err="1"/>
              <a:t>haha</a:t>
            </a:r>
            <a:r>
              <a:rPr lang="en-CA" dirty="0"/>
              <a:t>.</a:t>
            </a:r>
          </a:p>
          <a:p>
            <a:endParaRPr lang="en-CA" dirty="0">
              <a:solidFill>
                <a:srgbClr val="323D48"/>
              </a:solidFill>
            </a:endParaRPr>
          </a:p>
          <a:p>
            <a:r>
              <a:rPr lang="en-CA" dirty="0"/>
              <a:t>I was not expecting such a huge focus on AI. I won't go on a rant but it's pretty disappointing for a publishing class to be so in favour of it.</a:t>
            </a:r>
            <a:endParaRPr lang="en-CA" dirty="0">
              <a:solidFill>
                <a:srgbClr val="323D48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D4B45C-CFDC-26FD-632E-DBC5CAD4D21B}"/>
              </a:ext>
            </a:extLst>
          </p:cNvPr>
          <p:cNvSpPr txBox="1"/>
          <p:nvPr/>
        </p:nvSpPr>
        <p:spPr>
          <a:xfrm>
            <a:off x="143315" y="4779618"/>
            <a:ext cx="3197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23D48"/>
                </a:solidFill>
                <a:effectLst/>
              </a:rPr>
              <a:t>What should </a:t>
            </a:r>
            <a:r>
              <a:rPr lang="en-CA" sz="2400" dirty="0">
                <a:solidFill>
                  <a:srgbClr val="323D48"/>
                </a:solidFill>
              </a:rPr>
              <a:t>we stop doing?</a:t>
            </a:r>
          </a:p>
          <a:p>
            <a:endParaRPr lang="en-CA" dirty="0">
              <a:solidFill>
                <a:srgbClr val="323D48"/>
              </a:solidFill>
              <a:effectLst/>
            </a:endParaRPr>
          </a:p>
          <a:p>
            <a:r>
              <a:rPr lang="en-CA" dirty="0">
                <a:solidFill>
                  <a:srgbClr val="333E48"/>
                </a:solidFill>
                <a:latin typeface="National2"/>
              </a:rPr>
              <a:t>The focus on what celebrities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4AB67-7442-D14D-D666-E0C1369B2B58}"/>
              </a:ext>
            </a:extLst>
          </p:cNvPr>
          <p:cNvSpPr txBox="1"/>
          <p:nvPr/>
        </p:nvSpPr>
        <p:spPr>
          <a:xfrm>
            <a:off x="3377622" y="4088011"/>
            <a:ext cx="4251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323D48"/>
                </a:solidFill>
                <a:effectLst/>
              </a:rPr>
              <a:t>What should we continue </a:t>
            </a:r>
            <a:r>
              <a:rPr lang="en-CA" sz="2400" dirty="0">
                <a:solidFill>
                  <a:srgbClr val="323D48"/>
                </a:solidFill>
              </a:rPr>
              <a:t>doing?</a:t>
            </a:r>
          </a:p>
          <a:p>
            <a:endParaRPr lang="en-CA" dirty="0">
              <a:solidFill>
                <a:srgbClr val="323D48"/>
              </a:solidFill>
              <a:effectLst/>
            </a:endParaRPr>
          </a:p>
          <a:p>
            <a:r>
              <a:rPr lang="en-CA" dirty="0">
                <a:solidFill>
                  <a:srgbClr val="323D48"/>
                </a:solidFill>
                <a:effectLst/>
              </a:rPr>
              <a:t>Keep the conversational learning model</a:t>
            </a:r>
          </a:p>
          <a:p>
            <a:endParaRPr lang="en-CA" dirty="0">
              <a:effectLst/>
            </a:endParaRPr>
          </a:p>
          <a:p>
            <a:r>
              <a:rPr lang="en-CA" dirty="0">
                <a:solidFill>
                  <a:srgbClr val="323D48"/>
                </a:solidFill>
              </a:rPr>
              <a:t>C</a:t>
            </a:r>
            <a:r>
              <a:rPr lang="en-CA" dirty="0">
                <a:solidFill>
                  <a:srgbClr val="323D48"/>
                </a:solidFill>
                <a:effectLst/>
              </a:rPr>
              <a:t>ontinue giving students space to talk and share opinions!</a:t>
            </a:r>
            <a:endParaRPr lang="en-CA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A0303-C4AE-C014-9D87-8C9DC48F7D37}"/>
              </a:ext>
            </a:extLst>
          </p:cNvPr>
          <p:cNvSpPr txBox="1"/>
          <p:nvPr/>
        </p:nvSpPr>
        <p:spPr>
          <a:xfrm>
            <a:off x="8335600" y="2980015"/>
            <a:ext cx="3856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best thing about the class?</a:t>
            </a:r>
          </a:p>
          <a:p>
            <a:br>
              <a:rPr lang="en-CA" dirty="0">
                <a:effectLst/>
              </a:rPr>
            </a:br>
            <a:r>
              <a:rPr lang="en-CA" dirty="0">
                <a:solidFill>
                  <a:srgbClr val="323D48"/>
                </a:solidFill>
              </a:rPr>
              <a:t>T</a:t>
            </a:r>
            <a:r>
              <a:rPr lang="en-CA" dirty="0">
                <a:solidFill>
                  <a:srgbClr val="323D48"/>
                </a:solidFill>
                <a:effectLst/>
              </a:rPr>
              <a:t>he amazing term long project of creating a website.</a:t>
            </a:r>
          </a:p>
          <a:p>
            <a:br>
              <a:rPr lang="en-CA" dirty="0">
                <a:effectLst/>
                <a:latin typeface="Helvetica" pitchFamily="2" charset="0"/>
              </a:rPr>
            </a:br>
            <a:r>
              <a:rPr lang="en-CA" dirty="0">
                <a:effectLst/>
                <a:latin typeface="Helvetica" pitchFamily="2" charset="0"/>
              </a:rPr>
              <a:t>T</a:t>
            </a:r>
            <a:r>
              <a:rPr lang="en-CA" dirty="0">
                <a:solidFill>
                  <a:srgbClr val="323D48"/>
                </a:solidFill>
                <a:effectLst/>
                <a:latin typeface="Helvetica" pitchFamily="2" charset="0"/>
              </a:rPr>
              <a:t>he open-minded flowing of ideas </a:t>
            </a:r>
          </a:p>
          <a:p>
            <a:br>
              <a:rPr lang="en-CA" dirty="0">
                <a:effectLst/>
              </a:rPr>
            </a:br>
            <a:r>
              <a:rPr lang="en-CA" dirty="0">
                <a:solidFill>
                  <a:srgbClr val="323D48"/>
                </a:solidFill>
                <a:effectLst/>
              </a:rPr>
              <a:t>Being able to build a website that represents something about yourself.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245CD-8E85-D849-BAC0-0797B4C4A272}"/>
              </a:ext>
            </a:extLst>
          </p:cNvPr>
          <p:cNvSpPr txBox="1"/>
          <p:nvPr/>
        </p:nvSpPr>
        <p:spPr>
          <a:xfrm>
            <a:off x="8469416" y="884654"/>
            <a:ext cx="32438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333E48"/>
                </a:solidFill>
                <a:latin typeface="National2"/>
              </a:rPr>
              <a:t>“M</a:t>
            </a:r>
            <a:r>
              <a:rPr lang="en-CA" b="0" i="0" dirty="0">
                <a:solidFill>
                  <a:srgbClr val="333E48"/>
                </a:solidFill>
                <a:effectLst/>
                <a:latin typeface="National2"/>
              </a:rPr>
              <a:t>any required readings are skipped over (especially in terms of Indigenous specific content-copyright would have been an interesting discussion topic!)”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6602-AF94-6446-A0FF-36CE54F5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Marketing/Editorial/Advertising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90B97-2191-FE0D-12CF-9F065D87E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17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64123-BAE4-6913-F59C-6E1E7654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Content Marketing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FDC2B-0091-3460-0F8F-0FF3581D242E}"/>
              </a:ext>
            </a:extLst>
          </p:cNvPr>
          <p:cNvSpPr txBox="1"/>
          <p:nvPr/>
        </p:nvSpPr>
        <p:spPr>
          <a:xfrm>
            <a:off x="640080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Also called sponsored content, native advertising, paid editorial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Is storytelling by brands - building community and loyalty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Can be unrelated editorial paid for by a brand (Pacific Content)</a:t>
            </a:r>
          </a:p>
        </p:txBody>
      </p:sp>
      <p:pic>
        <p:nvPicPr>
          <p:cNvPr id="7" name="Picture 6" descr="A picture containing text, screenshot, indoor&#10;&#10;Description automatically generated">
            <a:extLst>
              <a:ext uri="{FF2B5EF4-FFF2-40B4-BE49-F238E27FC236}">
                <a16:creationId xmlns:a16="http://schemas.microsoft.com/office/drawing/2014/main" id="{EDFF8EA1-0586-AF9E-AC06-3AD8DF51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41" y="329183"/>
            <a:ext cx="3582213" cy="3429969"/>
          </a:xfrm>
          <a:prstGeom prst="rect">
            <a:avLst/>
          </a:prstGeom>
        </p:spPr>
      </p:pic>
      <p:pic>
        <p:nvPicPr>
          <p:cNvPr id="4" name="Content Placeholder 3" descr="Text, background pattern&#10;&#10;Description automatically generated">
            <a:extLst>
              <a:ext uri="{FF2B5EF4-FFF2-40B4-BE49-F238E27FC236}">
                <a16:creationId xmlns:a16="http://schemas.microsoft.com/office/drawing/2014/main" id="{3C00FD6D-3351-70CF-CD9D-8822833E7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66758" y="4079193"/>
            <a:ext cx="2790092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A3109-5305-2DCC-906C-3EBECE41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Editorial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385B4-F4BC-1286-ED50-8FF020A11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Is free of strings</a:t>
            </a:r>
          </a:p>
          <a:p>
            <a:pPr lvl="1"/>
            <a:r>
              <a:rPr lang="en-US" dirty="0"/>
              <a:t>No incentives to write about a topic</a:t>
            </a:r>
          </a:p>
          <a:p>
            <a:pPr lvl="1"/>
            <a:r>
              <a:rPr lang="en-US" dirty="0"/>
              <a:t>No payment involved</a:t>
            </a:r>
          </a:p>
          <a:p>
            <a:r>
              <a:rPr lang="en-US" dirty="0"/>
              <a:t>Earns your reputation and trustworthiness</a:t>
            </a:r>
          </a:p>
          <a:p>
            <a:r>
              <a:rPr lang="en-US" dirty="0"/>
              <a:t>Is clearly separated from other types of content</a:t>
            </a:r>
          </a:p>
          <a:p>
            <a:r>
              <a:rPr lang="en-US" dirty="0"/>
              <a:t>Withstands scrutiny</a:t>
            </a:r>
          </a:p>
          <a:p>
            <a:r>
              <a:rPr lang="en-US" dirty="0"/>
              <a:t>Is time-consuming, can be expensive, resource heavy</a:t>
            </a:r>
          </a:p>
          <a:p>
            <a:r>
              <a:rPr lang="en-US" dirty="0"/>
              <a:t>Is what builds your credibility and contributes to your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5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E39E5-86A8-4E52-9460-4409FB396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Advertising - typical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3FD2B7-375F-35C7-AB60-831F7150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242081"/>
            <a:ext cx="4777381" cy="42040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3289-0CD4-0DB8-8402-79D5C051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dirty="0"/>
              <a:t>Is transactional: an advertiser buys space and the ad is shown.</a:t>
            </a:r>
          </a:p>
          <a:p>
            <a:r>
              <a:rPr lang="en-US" dirty="0"/>
              <a:t>Can be “display” – appears in set places in a publication.</a:t>
            </a:r>
          </a:p>
          <a:p>
            <a:r>
              <a:rPr lang="en-US" dirty="0"/>
              <a:t>Can be embedded in content but is clearly defined.</a:t>
            </a:r>
          </a:p>
          <a:p>
            <a:r>
              <a:rPr lang="en-US" dirty="0"/>
              <a:t>There should be no confusion as to what an advertisement looks like.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9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/>
              <a:t>Blurring Lines</a:t>
            </a:r>
          </a:p>
        </p:txBody>
      </p:sp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067" name="Isosceles Triangle 206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Push ad mobile">
            <a:extLst>
              <a:ext uri="{FF2B5EF4-FFF2-40B4-BE49-F238E27FC236}">
                <a16:creationId xmlns:a16="http://schemas.microsoft.com/office/drawing/2014/main" id="{4B2FF94C-93FC-D595-7AC4-9B3C51FC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5355" y="3641098"/>
            <a:ext cx="6013935" cy="23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Isosceles Triangle 207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D37281-3B88-DD20-813E-1211D13966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975552"/>
              </p:ext>
            </p:extLst>
          </p:nvPr>
        </p:nvGraphicFramePr>
        <p:xfrm>
          <a:off x="643469" y="1782981"/>
          <a:ext cx="4008384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4" name="Picture 6" descr="TikTok's Pink Sauce Is a Gooey, Pepto-Colored Mystery | Bon Appétit">
            <a:extLst>
              <a:ext uri="{FF2B5EF4-FFF2-40B4-BE49-F238E27FC236}">
                <a16:creationId xmlns:a16="http://schemas.microsoft.com/office/drawing/2014/main" id="{B22A5A02-7C7D-1768-28F0-B8D71E21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23" y="1386381"/>
            <a:ext cx="4008384" cy="22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73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10110</TotalTime>
  <Words>597</Words>
  <Application>Microsoft Macintosh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National2</vt:lpstr>
      <vt:lpstr>Office Theme</vt:lpstr>
      <vt:lpstr>Pub 101 – Week Nine</vt:lpstr>
      <vt:lpstr>On the Menu</vt:lpstr>
      <vt:lpstr>Just for fun…</vt:lpstr>
      <vt:lpstr>Feedback</vt:lpstr>
      <vt:lpstr>Content Marketing/Editorial/Advertising</vt:lpstr>
      <vt:lpstr>Content Marketing</vt:lpstr>
      <vt:lpstr>Editorial</vt:lpstr>
      <vt:lpstr>Advertising - typical</vt:lpstr>
      <vt:lpstr>Blurring Lines</vt:lpstr>
      <vt:lpstr>Important to be aware: </vt:lpstr>
      <vt:lpstr>PowerPoint Presentation</vt:lpstr>
      <vt:lpstr>Activity…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Suzanne Norman</cp:lastModifiedBy>
  <cp:revision>33</cp:revision>
  <dcterms:created xsi:type="dcterms:W3CDTF">2018-01-31T23:53:28Z</dcterms:created>
  <dcterms:modified xsi:type="dcterms:W3CDTF">2023-03-21T03:52:35Z</dcterms:modified>
</cp:coreProperties>
</file>